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2290" y="-7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428891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3600" b="1" dirty="0" smtClean="0">
                <a:solidFill>
                  <a:schemeClr val="bg2"/>
                </a:solidFill>
              </a:rPr>
              <a:t>Зимующие птицы</a:t>
            </a:r>
            <a:endParaRPr lang="ru-RU" sz="3600" dirty="0">
              <a:solidFill>
                <a:schemeClr val="bg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3871912"/>
            <a:ext cx="4000528" cy="1752600"/>
          </a:xfrm>
        </p:spPr>
        <p:txBody>
          <a:bodyPr>
            <a:normAutofit/>
          </a:bodyPr>
          <a:lstStyle/>
          <a:p>
            <a:r>
              <a:rPr lang="ru-RU" sz="1900" dirty="0" smtClean="0">
                <a:solidFill>
                  <a:schemeClr val="bg2"/>
                </a:solidFill>
                <a:latin typeface="Times New Roman" pitchFamily="18" charset="0"/>
              </a:rPr>
              <a:t>Воспитатель: </a:t>
            </a:r>
            <a:r>
              <a:rPr lang="ru-RU" sz="1900" dirty="0" err="1" smtClean="0">
                <a:solidFill>
                  <a:schemeClr val="bg2"/>
                </a:solidFill>
                <a:latin typeface="Times New Roman" pitchFamily="18" charset="0"/>
              </a:rPr>
              <a:t>Русинова</a:t>
            </a:r>
            <a:r>
              <a:rPr lang="ru-RU" sz="1900" dirty="0" smtClean="0">
                <a:solidFill>
                  <a:schemeClr val="bg2"/>
                </a:solidFill>
                <a:latin typeface="Times New Roman" pitchFamily="18" charset="0"/>
              </a:rPr>
              <a:t> О.Г.</a:t>
            </a:r>
            <a:endParaRPr lang="ru-RU" sz="1900" dirty="0" smtClean="0">
              <a:solidFill>
                <a:schemeClr val="bg2"/>
              </a:solidFill>
              <a:latin typeface="Times New Roman" pitchFamily="18" charset="0"/>
            </a:endParaRPr>
          </a:p>
          <a:p>
            <a:r>
              <a:rPr lang="ru-RU" sz="1900" dirty="0" smtClean="0">
                <a:solidFill>
                  <a:schemeClr val="bg2"/>
                </a:solidFill>
                <a:latin typeface="Times New Roman" pitchFamily="18" charset="0"/>
              </a:rPr>
              <a:t>младшая группа</a:t>
            </a:r>
            <a:endParaRPr lang="ru-RU" sz="1900" dirty="0" smtClean="0">
              <a:solidFill>
                <a:schemeClr val="bg2"/>
              </a:solidFill>
              <a:latin typeface="Times New Roman" pitchFamily="18" charset="0"/>
            </a:endParaRPr>
          </a:p>
          <a:p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5000" t="9000" r="5000" b="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5000" t="5000" r="5000" b="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5000" t="9000" r="5000" b="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 fontAlgn="base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Улетели птичьи стаи,</a:t>
            </a:r>
          </a:p>
          <a:p>
            <a:pPr algn="ctr" fontAlgn="base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Лес в сугробах до ветвей.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Вот тогда мы и дождались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Наших северных гостей.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Зимний лес не спит, а дремлет,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Серебром окутан весь.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покинув эту землю,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Много птиц осталось здесь.</a:t>
            </a:r>
          </a:p>
          <a:p>
            <a:pPr fontAlgn="base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   Автор: Т. Зайцева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5000" t="21000" r="5000" b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Поговорим о зимующих птицах.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5000" t="9000" r="5000" b="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5000" t="9000" r="4000" b="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Снегирь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5000" t="9000" r="5000" b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5000" t="6000" r="5000" b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Воробей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5000" t="9000" r="5000" b="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26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Зимующие птицы</vt:lpstr>
      <vt:lpstr>Презентация PowerPoint</vt:lpstr>
      <vt:lpstr>Презентация PowerPoint</vt:lpstr>
      <vt:lpstr>Поговорим о зимующих птицах.</vt:lpstr>
      <vt:lpstr>Ворона</vt:lpstr>
      <vt:lpstr>Снегирь</vt:lpstr>
      <vt:lpstr>Синица</vt:lpstr>
      <vt:lpstr>Воробей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Санкт-Петербургское государственное автономное дошкольное  образовательное учреждение детский сад № 18 Калининского района Санкт-Петербурга   Зимующие птицы.</dc:title>
  <dc:creator>admin</dc:creator>
  <cp:lastModifiedBy>Пользователь Windows</cp:lastModifiedBy>
  <cp:revision>7</cp:revision>
  <dcterms:created xsi:type="dcterms:W3CDTF">2018-12-23T11:19:22Z</dcterms:created>
  <dcterms:modified xsi:type="dcterms:W3CDTF">2023-02-16T04:32:31Z</dcterms:modified>
</cp:coreProperties>
</file>