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75" r:id="rId19"/>
    <p:sldId id="270" r:id="rId20"/>
    <p:sldId id="276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388FA50-188A-4890-8007-D0901D162A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D030FF7-56DC-42DE-981E-E8E29F40816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по Зимнему дворцу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Воспитатель: Егорова Е.А</a:t>
            </a:r>
            <a:endParaRPr lang="ru-RU" dirty="0"/>
          </a:p>
        </p:txBody>
      </p:sp>
      <p:pic>
        <p:nvPicPr>
          <p:cNvPr id="1026" name="Picture 2" descr="Южный фасад Зимнего дворц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47592"/>
            <a:ext cx="7559551" cy="261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2/29/Palais_d%27Hiver_%C3%A0_Saint-P%C3%A9tersbourg.JPG/1200px-Palais_d%27Hiver_%C3%A0_Saint-P%C3%A9tersbour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3430" y="15423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53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243" y="-171400"/>
            <a:ext cx="8229600" cy="1143000"/>
          </a:xfrm>
        </p:spPr>
        <p:txBody>
          <a:bodyPr/>
          <a:lstStyle/>
          <a:p>
            <a:r>
              <a:rPr lang="ru-RU" dirty="0" smtClean="0"/>
              <a:t>Парадная лестница</a:t>
            </a:r>
            <a:endParaRPr lang="ru-RU" dirty="0"/>
          </a:p>
        </p:txBody>
      </p:sp>
      <p:pic>
        <p:nvPicPr>
          <p:cNvPr id="9218" name="Picture 2" descr="https://avatars.dzeninfra.ru/get-zen_brief/7666317/pub_630c6ff491d36255112fa8e7_630c70471d6624640933269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3"/>
            <a:ext cx="7992888" cy="533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pro-dachnikov.com/uploads/posts/2021-11/1638268298_10-pro-dachnikov-com-p-iordanskaya-lestnitsa-v-ermitazhe-foto-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249928" cy="48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Тронный зал</a:t>
            </a:r>
            <a:endParaRPr lang="ru-RU" dirty="0"/>
          </a:p>
        </p:txBody>
      </p:sp>
      <p:pic>
        <p:nvPicPr>
          <p:cNvPr id="12290" name="Picture 2" descr="https://avatars.mds.yandex.net/i?id=5801435c6db56f08c59c675869cfa4ab_l-5874989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dirty="0" smtClean="0"/>
              <a:t>Рыцарский зал</a:t>
            </a:r>
            <a:endParaRPr lang="ru-RU" dirty="0"/>
          </a:p>
        </p:txBody>
      </p:sp>
      <p:pic>
        <p:nvPicPr>
          <p:cNvPr id="13314" name="Picture 2" descr="https://i1.wp.com/miroworld.ru/wp-content/uploads/2017/11/Rytsarskij-z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255342" cy="518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517"/>
            <a:ext cx="8229600" cy="1143000"/>
          </a:xfrm>
        </p:spPr>
        <p:txBody>
          <a:bodyPr/>
          <a:lstStyle/>
          <a:p>
            <a:r>
              <a:rPr lang="ru-RU" dirty="0" smtClean="0"/>
              <a:t>Малахитовый зал</a:t>
            </a:r>
            <a:endParaRPr lang="ru-RU" dirty="0"/>
          </a:p>
        </p:txBody>
      </p:sp>
      <p:pic>
        <p:nvPicPr>
          <p:cNvPr id="14338" name="Picture 2" descr="https://static.tildacdn.com/tild6139-6464-4336-a438-363930356336/0_190f27_7d2018f4_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5976664" cy="53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Картинный зал</a:t>
            </a:r>
            <a:endParaRPr lang="ru-RU" dirty="0"/>
          </a:p>
        </p:txBody>
      </p:sp>
      <p:pic>
        <p:nvPicPr>
          <p:cNvPr id="15368" name="Picture 8" descr="https://cdn.tripster.ru/thumbs2/2ffde49e-a773-11e7-9ff7-6e714efd800d.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34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Малый тронный</a:t>
            </a:r>
            <a:endParaRPr lang="ru-RU" dirty="0"/>
          </a:p>
        </p:txBody>
      </p:sp>
      <p:pic>
        <p:nvPicPr>
          <p:cNvPr id="16386" name="Picture 2" descr="http://s1.fotokto.ru/photo/full/632/6324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51356"/>
            <a:ext cx="7056784" cy="511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34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Более ста скульптур</a:t>
            </a:r>
            <a:endParaRPr lang="ru-RU" dirty="0"/>
          </a:p>
        </p:txBody>
      </p:sp>
      <p:pic>
        <p:nvPicPr>
          <p:cNvPr id="17410" name="Picture 2" descr="https://ic.pics.livejournal.com/zeitkeeper/73510142/322507/32250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102" y="1600200"/>
            <a:ext cx="676779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34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Малый </a:t>
            </a:r>
            <a:r>
              <a:rPr lang="ru-RU" dirty="0" err="1" smtClean="0"/>
              <a:t>эрмитаж</a:t>
            </a:r>
            <a:endParaRPr lang="ru-RU" dirty="0"/>
          </a:p>
        </p:txBody>
      </p:sp>
      <p:pic>
        <p:nvPicPr>
          <p:cNvPr id="18434" name="Picture 2" descr="https://vseprootpusk.ru/wp-content/gallery/state-hermitage-museum/State-Hermitage-museum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34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9"/>
            <a:ext cx="8229600" cy="1143000"/>
          </a:xfrm>
        </p:spPr>
        <p:txBody>
          <a:bodyPr/>
          <a:lstStyle/>
          <a:p>
            <a:r>
              <a:rPr lang="ru-RU" dirty="0" smtClean="0"/>
              <a:t>Пожар </a:t>
            </a:r>
            <a:endParaRPr lang="ru-RU" dirty="0"/>
          </a:p>
        </p:txBody>
      </p:sp>
      <p:pic>
        <p:nvPicPr>
          <p:cNvPr id="19460" name="Picture 4" descr="https://runivers.ru/upload/iblock/439/pojar_v_zimne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200800" cy="523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pics/uploads/posts/2022-08/1660503537_50-kartinkin-net-p-zimnii-dvorets-sankt-peterburg-krasivo-fot-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819" y="935982"/>
            <a:ext cx="838615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91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6" name="Picture 6" descr="https://peterburg.center/sites/default/files/u4069/ekaterininskiy_dvorec_vo_vremya_voyny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52" b="7292"/>
          <a:stretch/>
        </p:blipFill>
        <p:spPr bwMode="auto">
          <a:xfrm>
            <a:off x="971600" y="188640"/>
            <a:ext cx="6792760" cy="372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s://lirp.cdn-website.com/297703ef/dms3rep/multi/opt/DM_RND178707467-1619x648-1920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92895"/>
            <a:ext cx="8107143" cy="32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49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godsplanet.ru/wp-content/uploads/2022/08/1644248457_3-na-dache-pro-p-sankt-peterburg-ermitazh-zimnii-dvorets-fo-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8640"/>
            <a:ext cx="4810175" cy="326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s://cont.ws/uploads/posts/4500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 bwMode="auto">
          <a:xfrm>
            <a:off x="3108600" y="3108960"/>
            <a:ext cx="6017591" cy="361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10"/>
            <a:ext cx="8229600" cy="1143000"/>
          </a:xfrm>
        </p:spPr>
        <p:txBody>
          <a:bodyPr/>
          <a:lstStyle/>
          <a:p>
            <a:r>
              <a:rPr lang="ru-RU" dirty="0" smtClean="0"/>
              <a:t>Первый дворец</a:t>
            </a:r>
            <a:endParaRPr lang="ru-RU" dirty="0"/>
          </a:p>
        </p:txBody>
      </p:sp>
      <p:pic>
        <p:nvPicPr>
          <p:cNvPr id="3074" name="Picture 2" descr="https://upload.wikimedia.org/wikipedia/commons/7/7e/1st_Winter_Pal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46610"/>
            <a:ext cx="646129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853" y="0"/>
            <a:ext cx="8229600" cy="1143000"/>
          </a:xfrm>
        </p:spPr>
        <p:txBody>
          <a:bodyPr/>
          <a:lstStyle/>
          <a:p>
            <a:r>
              <a:rPr lang="ru-RU" dirty="0" smtClean="0"/>
              <a:t>Второй дворец</a:t>
            </a:r>
            <a:endParaRPr lang="ru-RU" dirty="0"/>
          </a:p>
        </p:txBody>
      </p:sp>
      <p:pic>
        <p:nvPicPr>
          <p:cNvPr id="4098" name="Picture 2" descr="https://upload.wikimedia.org/wikipedia/commons/thumb/8/81/%D0%9F%D0%BE_%D1%80%D0%B8%D1%81%D1%83%D0%BD%D0%BA%D1%83_%D0%9C%D0%B0%D1%85%D0%B0%D0%B5%D0%B2%D0%B0_-_%D0%92%D0%B8%D0%B4_%D0%97%D0%B8%D0%BC%D0%BD%D0%B5%D0%B3%D0%BE_%D0%B4%D0%B2%D0%BE%D1%80%D1%86%D0%B0.jpg/1024px-%D0%9F%D0%BE_%D1%80%D0%B8%D1%81%D1%83%D0%BD%D0%BA%D1%83_%D0%9C%D0%B0%D1%85%D0%B0%D0%B5%D0%B2%D0%B0_-_%D0%92%D0%B8%D0%B4_%D0%97%D0%B8%D0%BC%D0%BD%D0%B5%D0%B3%D0%BE_%D0%B4%D0%B2%D0%BE%D1%80%D1%86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3747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</a:t>
            </a:r>
            <a:endParaRPr lang="ru-RU" dirty="0"/>
          </a:p>
        </p:txBody>
      </p:sp>
      <p:pic>
        <p:nvPicPr>
          <p:cNvPr id="5122" name="Picture 2" descr="http://petro-barocco.ru/wp-content/uploads/2013/08/44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83" y="1628800"/>
            <a:ext cx="864374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Четвертый </a:t>
            </a:r>
            <a:endParaRPr lang="ru-RU" dirty="0"/>
          </a:p>
        </p:txBody>
      </p:sp>
      <p:pic>
        <p:nvPicPr>
          <p:cNvPr id="7170" name="Picture 2" descr="Четвертый Зимний двор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66" y="1772816"/>
            <a:ext cx="829721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Пятый </a:t>
            </a:r>
            <a:endParaRPr lang="ru-RU" dirty="0"/>
          </a:p>
        </p:txBody>
      </p:sp>
      <p:pic>
        <p:nvPicPr>
          <p:cNvPr id="6146" name="Picture 2" descr="Вид cо стороны Мой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872" y="476672"/>
            <a:ext cx="6264696" cy="600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8256"/>
            <a:ext cx="8229600" cy="1143000"/>
          </a:xfrm>
        </p:spPr>
        <p:txBody>
          <a:bodyPr/>
          <a:lstStyle/>
          <a:p>
            <a:r>
              <a:rPr lang="ru-RU" dirty="0" smtClean="0"/>
              <a:t>Шестой </a:t>
            </a:r>
            <a:endParaRPr lang="ru-RU" dirty="0"/>
          </a:p>
        </p:txBody>
      </p:sp>
      <p:pic>
        <p:nvPicPr>
          <p:cNvPr id="8194" name="Picture 2" descr="https://avatars.mds.yandex.net/i?id=4e4a8a70f4ff3093e11406da31e98ec9_l-7083384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906"/>
            <a:ext cx="8354535" cy="547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s://sun6-21.userapi.com/impg/vphx6z_Blr5vFbrWCRbTqydicEf-gvskOMC7MA/xEEJRPQiw5Y.jpg?size=807x538&amp;quality=96&amp;sign=bb1a2d25460064f42e9978aecfa66c1d&amp;c_uniq_tag=rZNG0RuJg7g-K5p44a0a2ujj-41ltRWcLlr-h2xHDro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000" y="2924944"/>
            <a:ext cx="5617029" cy="37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www.fiesta.ru/uploads/slider_image/image/49163/v880_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509985" cy="366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37786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80</TotalTime>
  <Words>34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Паркет</vt:lpstr>
      <vt:lpstr>Путешествие по Зимнему дворцу</vt:lpstr>
      <vt:lpstr>Презентация PowerPoint</vt:lpstr>
      <vt:lpstr>Первый дворец</vt:lpstr>
      <vt:lpstr>Второй дворец</vt:lpstr>
      <vt:lpstr>Третий </vt:lpstr>
      <vt:lpstr>Четвертый </vt:lpstr>
      <vt:lpstr>Пятый </vt:lpstr>
      <vt:lpstr>Шестой </vt:lpstr>
      <vt:lpstr>Презентация PowerPoint</vt:lpstr>
      <vt:lpstr>Парадная лестница</vt:lpstr>
      <vt:lpstr>Презентация PowerPoint</vt:lpstr>
      <vt:lpstr>Тронный зал</vt:lpstr>
      <vt:lpstr>Рыцарский зал</vt:lpstr>
      <vt:lpstr>Малахитовый зал</vt:lpstr>
      <vt:lpstr>Картинный зал</vt:lpstr>
      <vt:lpstr>Малый тронный</vt:lpstr>
      <vt:lpstr>Более ста скульптур</vt:lpstr>
      <vt:lpstr>Малый эрмитаж</vt:lpstr>
      <vt:lpstr>Пожар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2023-01-19T04:30:33Z</dcterms:created>
  <dcterms:modified xsi:type="dcterms:W3CDTF">2023-02-16T07:12:10Z</dcterms:modified>
</cp:coreProperties>
</file>