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FA9BE-AE2C-4E2D-BF30-6F89D8591E5A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81378-9875-42E4-8105-7FED6D0CD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>Расположение видов на чертеже. Местные виды.</a:t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8 класс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1026" name="Picture 2" descr="C:\Users\позитрон\Documents\МОИ ДОКУМЕНТИКИ\ШКОЛА\УРОКИ ЧЕРЧЕНИЯ\htmlconvd-d8cJhh11x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006724" cy="52282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2050" name="Picture 2" descr="C:\Users\позитрон\Documents\МОИ ДОКУМЕНТИКИ\ШКОЛА\УРОКИ ЧЕРЧЕНИЯ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7020272" cy="52652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60848"/>
            <a:ext cx="3815408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dirty="0" smtClean="0">
                <a:solidFill>
                  <a:srgbClr val="FFFF00"/>
                </a:solidFill>
              </a:rPr>
              <a:t>главный вид-</a:t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 smtClean="0">
                <a:solidFill>
                  <a:srgbClr val="FFFF00"/>
                </a:solidFill>
              </a:rPr>
              <a:t>вид сверху-</a:t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 smtClean="0">
                <a:solidFill>
                  <a:srgbClr val="FFFF00"/>
                </a:solidFill>
              </a:rPr>
              <a:t>вид сбоку-</a:t>
            </a:r>
            <a:endParaRPr lang="ru-RU" dirty="0"/>
          </a:p>
        </p:txBody>
      </p:sp>
      <p:pic>
        <p:nvPicPr>
          <p:cNvPr id="3074" name="Picture 2" descr="C:\Users\позитрон\Documents\МОИ ДОКУМЕНТИКИ\ШКОЛА\УРОКИ ЧЕРЧЕНИЯ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04664"/>
            <a:ext cx="4443759" cy="610884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5122" name="Picture 2" descr="C:\Users\позитрон\Documents\МОИ ДОКУМЕНТИКИ\ШКОЛА\УРОКИ ЧЕРЧЕНИЯ\IMG_20211118_014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8640"/>
            <a:ext cx="6336704" cy="595190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6146" name="Picture 2" descr="C:\Users\позитрон\Documents\МОИ ДОКУМЕНТИКИ\ШКОЛА\УРОКИ ЧЕРЧЕНИЯ\IMG_20211118_014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48680"/>
            <a:ext cx="5222343" cy="53732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7170" name="Picture 2" descr="C:\Users\позитрон\Documents\МОИ ДОКУМЕНТИКИ\ШКОЛА\УРОКИ ЧЕРЧЕНИЯ\IMG_20211118_0149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764704"/>
            <a:ext cx="6624736" cy="53282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80528" y="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>По наглядным изображениям определите соответствующие виды.</a:t>
            </a:r>
            <a:endParaRPr lang="ru-RU" dirty="0"/>
          </a:p>
        </p:txBody>
      </p:sp>
      <p:pic>
        <p:nvPicPr>
          <p:cNvPr id="4098" name="Picture 2" descr="C:\Users\позитрон\Documents\МОИ ДОКУМЕНТИКИ\ШКОЛА\УРОКИ ЧЕРЧЕНИЯ\img4 — коп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0188" y="1700808"/>
            <a:ext cx="4903812" cy="5157192"/>
          </a:xfrm>
          <a:prstGeom prst="rect">
            <a:avLst/>
          </a:prstGeom>
          <a:noFill/>
        </p:spPr>
      </p:pic>
      <p:pic>
        <p:nvPicPr>
          <p:cNvPr id="4099" name="Picture 3" descr="C:\Users\позитрон\Documents\МОИ ДОКУМЕНТИКИ\ШКОЛА\УРОКИ ЧЕРЧЕНИЯ\img4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2665264" cy="50131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96752"/>
            <a:ext cx="6876256" cy="3486249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/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 smtClean="0">
                <a:solidFill>
                  <a:srgbClr val="FFFF00"/>
                </a:solidFill>
              </a:rPr>
              <a:t>Задание на дом:</a:t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 smtClean="0">
                <a:solidFill>
                  <a:srgbClr val="FFFF00"/>
                </a:solidFill>
              </a:rPr>
              <a:t>§5, </a:t>
            </a:r>
            <a:br>
              <a:rPr lang="ru-RU" sz="4900" dirty="0" smtClean="0">
                <a:solidFill>
                  <a:srgbClr val="FFFF00"/>
                </a:solidFill>
              </a:rPr>
            </a:br>
            <a:r>
              <a:rPr lang="ru-RU" sz="4900" dirty="0" smtClean="0">
                <a:solidFill>
                  <a:srgbClr val="FFFF00"/>
                </a:solidFill>
              </a:rPr>
              <a:t>стр. 44 Практическая работа №3 (рис58-1)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17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Расположение видов на чертеже. Местные виды.   8 класс </vt:lpstr>
      <vt:lpstr> </vt:lpstr>
      <vt:lpstr> </vt:lpstr>
      <vt:lpstr>главный вид-  вид сверху-  вид сбоку-</vt:lpstr>
      <vt:lpstr> </vt:lpstr>
      <vt:lpstr> </vt:lpstr>
      <vt:lpstr> </vt:lpstr>
      <vt:lpstr>По наглядным изображениям определите соответствующие виды.</vt:lpstr>
      <vt:lpstr> Задание на дом: §5,  стр. 44 Практическая работа №3 (рис58-1)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Расположение видов на чертеже. Местные виды.   8 класс </dc:title>
  <dc:creator>позитрон</dc:creator>
  <cp:lastModifiedBy>позитрон</cp:lastModifiedBy>
  <cp:revision>3</cp:revision>
  <dcterms:created xsi:type="dcterms:W3CDTF">2021-11-17T15:56:49Z</dcterms:created>
  <dcterms:modified xsi:type="dcterms:W3CDTF">2021-11-17T18:01:31Z</dcterms:modified>
</cp:coreProperties>
</file>