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71" r:id="rId2"/>
  </p:sldMasterIdLst>
  <p:notesMasterIdLst>
    <p:notesMasterId r:id="rId15"/>
  </p:notesMasterIdLst>
  <p:handoutMasterIdLst>
    <p:handoutMasterId r:id="rId16"/>
  </p:handoutMasterIdLst>
  <p:sldIdLst>
    <p:sldId id="319" r:id="rId3"/>
    <p:sldId id="320" r:id="rId4"/>
    <p:sldId id="321" r:id="rId5"/>
    <p:sldId id="328" r:id="rId6"/>
    <p:sldId id="322" r:id="rId7"/>
    <p:sldId id="330" r:id="rId8"/>
    <p:sldId id="329" r:id="rId9"/>
    <p:sldId id="323" r:id="rId10"/>
    <p:sldId id="324" r:id="rId11"/>
    <p:sldId id="325" r:id="rId12"/>
    <p:sldId id="326" r:id="rId13"/>
    <p:sldId id="327" r:id="rId14"/>
  </p:sldIdLst>
  <p:sldSz cx="9144000" cy="6858000" type="screen4x3"/>
  <p:notesSz cx="6858000" cy="9144000"/>
  <p:defaultTextStyle>
    <a:lvl1pPr marL="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024" autoAdjust="0"/>
  </p:normalViewPr>
  <p:slideViewPr>
    <p:cSldViewPr>
      <p:cViewPr varScale="1">
        <p:scale>
          <a:sx n="76" d="100"/>
          <a:sy n="76" d="100"/>
        </p:scale>
        <p:origin x="-9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ru-RU" sz="1200"/>
            </a:lvl1pPr>
            <a:extLst/>
          </a:lstStyle>
          <a:p>
            <a:fld id="{68F88C59-319B-4332-9A1D-2A62CFCB00D8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ru-RU" sz="1200"/>
            </a:lvl1pPr>
            <a:extLst/>
          </a:lstStyle>
          <a:p>
            <a:fld id="{B16A41B8-7DC3-4DB6-84E4-E105629EAA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ru-RU" sz="1200"/>
            </a:lvl1pPr>
            <a:extLst/>
          </a:lstStyle>
          <a:p>
            <a:fld id="{968B300D-05F0-4B43-940D-46DED5A791AD}" type="datetimeFigureOut">
              <a:rPr/>
              <a:pPr/>
              <a:t>6/30/2006</a:t>
            </a:fld>
            <a:endParaRPr lang="ru-RU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ru-RU" sz="1200"/>
            </a:lvl1pPr>
            <a:extLst/>
          </a:lstStyle>
          <a:p>
            <a:fld id="{9B26CD33-4337-4529-948A-94F6960B2374}" type="slidenum">
              <a:rPr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ложка альбо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7"/>
          <p:cNvSpPr>
            <a:spLocks noGrp="1"/>
          </p:cNvSpPr>
          <p:nvPr>
            <p:ph type="title" hasCustomPrompt="1"/>
          </p:nvPr>
        </p:nvSpPr>
        <p:spPr>
          <a:xfrm>
            <a:off x="228601" y="3962400"/>
            <a:ext cx="8298485" cy="1066800"/>
          </a:xfrm>
        </p:spPr>
        <p:txBody>
          <a:bodyPr bIns="0"/>
          <a:lstStyle>
            <a:lvl1pPr algn="r" eaLnBrk="1" latinLnBrk="0" hangingPunct="1">
              <a:defRPr kumimoji="0" lang="ru-RU"/>
            </a:lvl1pPr>
            <a:extLst/>
          </a:lstStyle>
          <a:p>
            <a:r>
              <a:rPr kumimoji="0" lang="ru-RU"/>
              <a:t>Заголовок фотоальбома</a:t>
            </a:r>
          </a:p>
        </p:txBody>
      </p:sp>
      <p:sp>
        <p:nvSpPr>
          <p:cNvPr id="30" name="Rectangle 7"/>
          <p:cNvSpPr>
            <a:spLocks/>
          </p:cNvSpPr>
          <p:nvPr/>
        </p:nvSpPr>
        <p:spPr>
          <a:xfrm>
            <a:off x="453736" y="5181600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extLst/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ru-RU"/>
            </a:pPr>
            <a:endParaRPr kumimoji="0" lang="ru-RU" sz="3200" b="0" i="1" u="none" strike="noStrike" kern="0" cap="none" spc="0" normalizeH="0" baseline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7"/>
          <p:cNvSpPr>
            <a:spLocks noGrp="1"/>
          </p:cNvSpPr>
          <p:nvPr>
            <p:ph type="body" sz="quarter" idx="10" hasCustomPrompt="1"/>
          </p:nvPr>
        </p:nvSpPr>
        <p:spPr>
          <a:xfrm>
            <a:off x="2133600" y="5133975"/>
            <a:ext cx="6386946" cy="1219200"/>
          </a:xfrm>
        </p:spPr>
        <p:txBody>
          <a:bodyPr vert="horz" tIns="0" anchor="t" anchorCtr="0">
            <a:noAutofit/>
          </a:bodyPr>
          <a:lstStyle>
            <a:lvl1pPr marL="0" marR="0" indent="0" algn="r" rtl="0" eaLnBrk="1" latinLnBrk="0" hangingPunct="1">
              <a:spcBef>
                <a:spcPct val="20000"/>
              </a:spcBef>
              <a:buFontTx/>
              <a:buNone/>
              <a:defRPr kumimoji="0" lang="ru-RU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Щелкните, чтобы добавить дату и прочие сведения</a:t>
            </a:r>
          </a:p>
        </p:txBody>
      </p:sp>
      <p:sp>
        <p:nvSpPr>
          <p:cNvPr id="27" name="Rectangle 6"/>
          <p:cNvSpPr>
            <a:spLocks noGrp="1"/>
          </p:cNvSpPr>
          <p:nvPr>
            <p:ph type="pic" sz="quarter" idx="11"/>
          </p:nvPr>
        </p:nvSpPr>
        <p:spPr>
          <a:xfrm>
            <a:off x="6096000" y="1600200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Rectangle 5"/>
          <p:cNvSpPr/>
          <p:nvPr userDrawn="1"/>
        </p:nvSpPr>
        <p:spPr>
          <a:xfrm>
            <a:off x="176844" y="186904"/>
            <a:ext cx="8763000" cy="6213896"/>
          </a:xfrm>
          <a:prstGeom prst="rect">
            <a:avLst/>
          </a:prstGeom>
          <a:noFill/>
          <a:ln w="9525" cap="rnd" cmpd="sng" algn="ctr">
            <a:solidFill>
              <a:schemeClr val="bg1">
                <a:tint val="85000"/>
              </a:schemeClr>
            </a:solidFill>
            <a:prstDash val="dash"/>
          </a:ln>
          <a:effectLst>
            <a:outerShdw blurRad="25400" dist="12700" dir="5400000" algn="tl" rotWithShape="0">
              <a:schemeClr val="bg1">
                <a:alpha val="60000"/>
              </a:scheme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15.12.2022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3" name="Rectangle 1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сверху, альбом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4663440" y="3403823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5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57200" y="3403823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6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663440" y="228600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228600"/>
            <a:ext cx="4023360" cy="3017520"/>
          </a:xfrm>
        </p:spPr>
        <p:txBody>
          <a:bodyPr anchor="b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15.12.2022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сверху, смешанна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5067300" y="3436620"/>
            <a:ext cx="3649900" cy="2889504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9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26720" y="384048"/>
            <a:ext cx="4457700" cy="5943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5067300" y="389332"/>
            <a:ext cx="3657600" cy="2887269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15.12.2022</a:t>
            </a:fld>
            <a:endParaRPr kumimoji="0" lang="ru-RU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 сверху, книж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7"/>
          <p:cNvSpPr>
            <a:spLocks noGrp="1"/>
          </p:cNvSpPr>
          <p:nvPr>
            <p:ph type="pic" sz="quarter" idx="14"/>
          </p:nvPr>
        </p:nvSpPr>
        <p:spPr>
          <a:xfrm>
            <a:off x="2229297" y="228600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" name="Rectangle 7"/>
          <p:cNvSpPr>
            <a:spLocks noGrp="1"/>
          </p:cNvSpPr>
          <p:nvPr>
            <p:ph type="pic" sz="quarter" idx="26"/>
          </p:nvPr>
        </p:nvSpPr>
        <p:spPr>
          <a:xfrm>
            <a:off x="2229297" y="3365392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25"/>
          </p:nvPr>
        </p:nvSpPr>
        <p:spPr>
          <a:xfrm>
            <a:off x="4672217" y="228600"/>
            <a:ext cx="2286000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7" name="Rectangle 7"/>
          <p:cNvSpPr>
            <a:spLocks noGrp="1"/>
          </p:cNvSpPr>
          <p:nvPr>
            <p:ph type="pic" sz="quarter" idx="27"/>
          </p:nvPr>
        </p:nvSpPr>
        <p:spPr>
          <a:xfrm>
            <a:off x="4667697" y="3365392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00497" y="1295400"/>
            <a:ext cx="1676400" cy="1905000"/>
          </a:xfrm>
        </p:spPr>
        <p:txBody>
          <a:bodyPr anchor="b" anchorCtr="0">
            <a:noAutofit/>
          </a:bodyPr>
          <a:lstStyle>
            <a:lvl1pPr marL="0" marR="0" indent="0" algn="r" rtl="0" eaLnBrk="1" latinLnBrk="0" hangingPunct="1">
              <a:spcBef>
                <a:spcPct val="20000"/>
              </a:spcBef>
              <a:buFontTx/>
              <a:buNone/>
              <a:defRPr kumimoji="0" lang="ru-RU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7086600" y="1295400"/>
            <a:ext cx="1676400" cy="1905000"/>
          </a:xfrm>
        </p:spPr>
        <p:txBody>
          <a:bodyPr anchor="b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4" name="Rectangle 7"/>
          <p:cNvSpPr>
            <a:spLocks noGrp="1"/>
          </p:cNvSpPr>
          <p:nvPr>
            <p:ph type="body" sz="quarter" idx="28" hasCustomPrompt="1"/>
          </p:nvPr>
        </p:nvSpPr>
        <p:spPr>
          <a:xfrm>
            <a:off x="400497" y="3352800"/>
            <a:ext cx="1676400" cy="1905000"/>
          </a:xfrm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30" hasCustomPrompt="1"/>
          </p:nvPr>
        </p:nvSpPr>
        <p:spPr>
          <a:xfrm>
            <a:off x="7086600" y="3352800"/>
            <a:ext cx="1676400" cy="1905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1" name="Rectangle 10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15.12.2022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5" name="Rectangle 14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 сверху, альбом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7"/>
          <p:cNvSpPr>
            <a:spLocks noGrp="1"/>
          </p:cNvSpPr>
          <p:nvPr>
            <p:ph type="pic" sz="quarter" idx="14"/>
          </p:nvPr>
        </p:nvSpPr>
        <p:spPr>
          <a:xfrm>
            <a:off x="926821" y="533400"/>
            <a:ext cx="3653297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926821" y="6172200"/>
            <a:ext cx="36576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9" name="Rectangle 7"/>
          <p:cNvSpPr>
            <a:spLocks noGrp="1"/>
          </p:cNvSpPr>
          <p:nvPr>
            <p:ph type="pic" sz="quarter" idx="17"/>
          </p:nvPr>
        </p:nvSpPr>
        <p:spPr>
          <a:xfrm>
            <a:off x="4660621" y="5334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Rectangle 7"/>
          <p:cNvSpPr>
            <a:spLocks noGrp="1"/>
          </p:cNvSpPr>
          <p:nvPr>
            <p:ph type="pic" sz="quarter" idx="18"/>
          </p:nvPr>
        </p:nvSpPr>
        <p:spPr>
          <a:xfrm>
            <a:off x="926821" y="33528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4" name="Rectangle 7"/>
          <p:cNvSpPr>
            <a:spLocks noGrp="1"/>
          </p:cNvSpPr>
          <p:nvPr>
            <p:ph type="pic" sz="quarter" idx="19"/>
          </p:nvPr>
        </p:nvSpPr>
        <p:spPr>
          <a:xfrm>
            <a:off x="4660621" y="33528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Rectangle 7"/>
          <p:cNvSpPr>
            <a:spLocks noGrp="1"/>
          </p:cNvSpPr>
          <p:nvPr>
            <p:ph type="body" sz="quarter" idx="22" hasCustomPrompt="1"/>
          </p:nvPr>
        </p:nvSpPr>
        <p:spPr>
          <a:xfrm>
            <a:off x="926821" y="152400"/>
            <a:ext cx="36576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23" hasCustomPrompt="1"/>
          </p:nvPr>
        </p:nvSpPr>
        <p:spPr>
          <a:xfrm>
            <a:off x="4660621" y="6172200"/>
            <a:ext cx="36576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6" name="Rectangle 7"/>
          <p:cNvSpPr>
            <a:spLocks noGrp="1"/>
          </p:cNvSpPr>
          <p:nvPr>
            <p:ph type="body" sz="quarter" idx="24" hasCustomPrompt="1"/>
          </p:nvPr>
        </p:nvSpPr>
        <p:spPr>
          <a:xfrm>
            <a:off x="4660621" y="152400"/>
            <a:ext cx="36576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15.12.2022</a:t>
            </a:fld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 сверху, книжная с большой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/>
          <p:cNvSpPr>
            <a:spLocks noGrp="1"/>
          </p:cNvSpPr>
          <p:nvPr>
            <p:ph type="pic" sz="quarter" idx="14"/>
          </p:nvPr>
        </p:nvSpPr>
        <p:spPr>
          <a:xfrm>
            <a:off x="15240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0" name="Rectangle 7"/>
          <p:cNvSpPr>
            <a:spLocks noGrp="1"/>
          </p:cNvSpPr>
          <p:nvPr>
            <p:ph type="pic" sz="quarter" idx="31"/>
          </p:nvPr>
        </p:nvSpPr>
        <p:spPr>
          <a:xfrm>
            <a:off x="454660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Rectangle 7"/>
          <p:cNvSpPr>
            <a:spLocks noGrp="1"/>
          </p:cNvSpPr>
          <p:nvPr>
            <p:ph type="pic" sz="quarter" idx="30"/>
          </p:nvPr>
        </p:nvSpPr>
        <p:spPr>
          <a:xfrm>
            <a:off x="234906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9" name="Rectangle 7"/>
          <p:cNvSpPr>
            <a:spLocks noGrp="1"/>
          </p:cNvSpPr>
          <p:nvPr>
            <p:ph type="pic" sz="quarter" idx="32"/>
          </p:nvPr>
        </p:nvSpPr>
        <p:spPr>
          <a:xfrm>
            <a:off x="6740166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4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152400" y="4495800"/>
            <a:ext cx="8763000" cy="1905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24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33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15.12.2022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5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 сверху: 1 книжная и 3 альбомны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/>
          <p:cNvSpPr>
            <a:spLocks noGrp="1"/>
          </p:cNvSpPr>
          <p:nvPr>
            <p:ph type="pic" sz="quarter" idx="14"/>
          </p:nvPr>
        </p:nvSpPr>
        <p:spPr>
          <a:xfrm>
            <a:off x="685800" y="257665"/>
            <a:ext cx="4617720" cy="6172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Rectangle 7"/>
          <p:cNvSpPr>
            <a:spLocks noGrp="1" noChangeAspect="1"/>
          </p:cNvSpPr>
          <p:nvPr>
            <p:ph type="pic" sz="quarter" idx="18"/>
          </p:nvPr>
        </p:nvSpPr>
        <p:spPr>
          <a:xfrm>
            <a:off x="5788848" y="257665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Rectangle 7"/>
          <p:cNvSpPr>
            <a:spLocks noGrp="1" noChangeAspect="1"/>
          </p:cNvSpPr>
          <p:nvPr>
            <p:ph type="pic" sz="quarter" idx="22"/>
          </p:nvPr>
        </p:nvSpPr>
        <p:spPr>
          <a:xfrm>
            <a:off x="5788848" y="2432657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4" name="Rectangle 7"/>
          <p:cNvSpPr>
            <a:spLocks noGrp="1" noChangeAspect="1"/>
          </p:cNvSpPr>
          <p:nvPr>
            <p:ph type="pic" sz="quarter" idx="23"/>
          </p:nvPr>
        </p:nvSpPr>
        <p:spPr>
          <a:xfrm>
            <a:off x="5788848" y="4607649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15.12.2022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5 сверху: 3 альбомных и 2 книжны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Grp="1"/>
          </p:cNvSpPr>
          <p:nvPr>
            <p:ph type="pic" sz="quarter" idx="14"/>
          </p:nvPr>
        </p:nvSpPr>
        <p:spPr>
          <a:xfrm>
            <a:off x="609600" y="3429000"/>
            <a:ext cx="207015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7" name="Rectangle 7"/>
          <p:cNvSpPr>
            <a:spLocks noGrp="1"/>
          </p:cNvSpPr>
          <p:nvPr>
            <p:ph type="pic" sz="quarter" idx="17"/>
          </p:nvPr>
        </p:nvSpPr>
        <p:spPr>
          <a:xfrm>
            <a:off x="3033848" y="228600"/>
            <a:ext cx="5562600" cy="4171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1" name="Rectangle 7"/>
          <p:cNvSpPr>
            <a:spLocks noGrp="1"/>
          </p:cNvSpPr>
          <p:nvPr>
            <p:ph type="pic" sz="quarter" idx="26"/>
          </p:nvPr>
        </p:nvSpPr>
        <p:spPr>
          <a:xfrm>
            <a:off x="609600" y="228600"/>
            <a:ext cx="207015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6" name="Rectangle 7"/>
          <p:cNvSpPr>
            <a:spLocks noGrp="1" noChangeAspect="1"/>
          </p:cNvSpPr>
          <p:nvPr>
            <p:ph type="pic" sz="quarter" idx="27"/>
          </p:nvPr>
        </p:nvSpPr>
        <p:spPr>
          <a:xfrm>
            <a:off x="5943600" y="4495800"/>
            <a:ext cx="2666999" cy="1874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3" name="Rectangle 7"/>
          <p:cNvSpPr>
            <a:spLocks noGrp="1" noChangeAspect="1"/>
          </p:cNvSpPr>
          <p:nvPr>
            <p:ph type="pic" sz="quarter" idx="28"/>
          </p:nvPr>
        </p:nvSpPr>
        <p:spPr>
          <a:xfrm>
            <a:off x="3033848" y="4495800"/>
            <a:ext cx="2757352" cy="1874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15.12.2022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5 сверху: 3 книжных и 2 альбомны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7"/>
          <p:cNvSpPr>
            <a:spLocks noGrp="1"/>
          </p:cNvSpPr>
          <p:nvPr>
            <p:ph type="pic" sz="quarter" idx="26"/>
          </p:nvPr>
        </p:nvSpPr>
        <p:spPr>
          <a:xfrm>
            <a:off x="5121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3" name="Rectangle 7"/>
          <p:cNvSpPr>
            <a:spLocks noGrp="1"/>
          </p:cNvSpPr>
          <p:nvPr>
            <p:ph type="pic" sz="quarter" idx="29"/>
          </p:nvPr>
        </p:nvSpPr>
        <p:spPr>
          <a:xfrm>
            <a:off x="512134" y="228600"/>
            <a:ext cx="39624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0" name="Rectangle 7"/>
          <p:cNvSpPr>
            <a:spLocks noGrp="1"/>
          </p:cNvSpPr>
          <p:nvPr>
            <p:ph type="pic" sz="quarter" idx="30"/>
          </p:nvPr>
        </p:nvSpPr>
        <p:spPr>
          <a:xfrm>
            <a:off x="4718374" y="228600"/>
            <a:ext cx="39624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2" name="Rectangle 7"/>
          <p:cNvSpPr>
            <a:spLocks noGrp="1"/>
          </p:cNvSpPr>
          <p:nvPr>
            <p:ph type="pic" sz="quarter" idx="27"/>
          </p:nvPr>
        </p:nvSpPr>
        <p:spPr>
          <a:xfrm>
            <a:off x="32934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1" name="Rectangle 7"/>
          <p:cNvSpPr>
            <a:spLocks noGrp="1"/>
          </p:cNvSpPr>
          <p:nvPr>
            <p:ph type="pic" sz="quarter" idx="28"/>
          </p:nvPr>
        </p:nvSpPr>
        <p:spPr>
          <a:xfrm>
            <a:off x="60747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15.12.2022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вадрат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¥ل云玗İαЂôÁûÂÚ丫:Pïçtúrê Plå¢éhõlðér 表¥鷗字㌍ 表_W 3"/>
          <p:cNvSpPr>
            <a:spLocks noGrp="1" noChangeAspect="1"/>
          </p:cNvSpPr>
          <p:nvPr>
            <p:ph type="pic" sz="quarter" idx="10"/>
          </p:nvPr>
        </p:nvSpPr>
        <p:spPr>
          <a:xfrm>
            <a:off x="3050273" y="16002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>
            <p:ph type="body" sz="quarter" idx="15" hasCustomPrompt="1"/>
          </p:nvPr>
        </p:nvSpPr>
        <p:spPr>
          <a:xfrm>
            <a:off x="3048000" y="48768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ru-RU" sz="18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15.12.2022</a:t>
            </a:fld>
            <a:endParaRPr kumimoji="0" lang="ru-RU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сверху, квадрат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¥ل云玗İαЂôÁûÂÚ丫:Pïçtúrê Plå¢éhõlðér 表¥鷗字㌍ 表_W 3"/>
          <p:cNvSpPr>
            <a:spLocks noGrp="1" noChangeAspect="1"/>
          </p:cNvSpPr>
          <p:nvPr>
            <p:ph type="pic" sz="quarter" idx="10"/>
          </p:nvPr>
        </p:nvSpPr>
        <p:spPr>
          <a:xfrm>
            <a:off x="4955273" y="13716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W¥ل云玗İαЂôÁûÂÚ丫:Pïçtúrê Plå¢éhõlðér 表¥鷗字㌍ 表_W 5"/>
          <p:cNvSpPr>
            <a:spLocks noGrp="1" noChangeAspect="1"/>
          </p:cNvSpPr>
          <p:nvPr>
            <p:ph type="pic" sz="quarter" idx="14"/>
          </p:nvPr>
        </p:nvSpPr>
        <p:spPr>
          <a:xfrm>
            <a:off x="1143000" y="13716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>
            <p:ph type="body" sz="quarter" idx="15" hasCustomPrompt="1"/>
          </p:nvPr>
        </p:nvSpPr>
        <p:spPr>
          <a:xfrm>
            <a:off x="4953000" y="46482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ru-RU" sz="18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8" name="W¥ل云玗İαЂÕØÚáÛ丫:Téxt Plàçèhòlðêr 表¥鷗字㌍_W 7"/>
          <p:cNvSpPr>
            <a:spLocks noGrp="1"/>
          </p:cNvSpPr>
          <p:nvPr>
            <p:ph type="body" sz="quarter" idx="16" hasCustomPrompt="1"/>
          </p:nvPr>
        </p:nvSpPr>
        <p:spPr>
          <a:xfrm>
            <a:off x="1143000" y="46482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ru-RU" sz="18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9" name="Rectangle 8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15.12.2022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Альбом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spect="1"/>
          </p:cNvSpPr>
          <p:nvPr>
            <p:ph type="pic" sz="quarter" idx="10"/>
          </p:nvPr>
        </p:nvSpPr>
        <p:spPr>
          <a:xfrm>
            <a:off x="914400" y="294590"/>
            <a:ext cx="7467600" cy="56007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Rectangle 5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6019800"/>
            <a:ext cx="7467600" cy="381000"/>
          </a:xfrm>
        </p:spPr>
        <p:txBody>
          <a:bodyPr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15.12.2022</a:t>
            </a:fld>
            <a:endParaRPr kumimoji="0" lang="ru-RU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¥ل云玗İαЂôÁûÂÚ丫:Pïçtúrê Plå¢éhõlðér 表¥鷗字㌍ 表_W 2"/>
          <p:cNvSpPr>
            <a:spLocks noGrp="1"/>
          </p:cNvSpPr>
          <p:nvPr>
            <p:ph type="pic" sz="quarter" idx="30"/>
          </p:nvPr>
        </p:nvSpPr>
        <p:spPr>
          <a:xfrm>
            <a:off x="457200" y="2057400"/>
            <a:ext cx="8229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W¥ل云玗İαЂÕØÚáÛ丫:Téxt Plàçèhòlðêr 表¥鷗字㌍_W 3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4876800"/>
            <a:ext cx="8229600" cy="14478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ru-RU" sz="18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15.12.2022</a:t>
            </a:fld>
            <a:endParaRPr kumimoji="0" lang="ru-RU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3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4" name="Rectangle 6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2" name="Rectangle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B2EC6F-6501-4E04-BD6C-A8A6CABB2C5B}" type="datetimeFigureOut">
              <a:rPr/>
              <a:pPr/>
              <a:t>6/30/2006</a:t>
            </a:fld>
            <a:endParaRPr kumimoji="0" lang="ru-RU"/>
          </a:p>
        </p:txBody>
      </p:sp>
      <p:sp>
        <p:nvSpPr>
          <p:cNvPr id="27" name="Rectangl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  <p:sp>
        <p:nvSpPr>
          <p:cNvPr id="24" name="Rectangl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3B0023-0CED-47F7-85AE-654F0B232C29}" type="slidenum">
              <a:rPr/>
              <a:pPr/>
              <a:t>‹#›</a:t>
            </a:fld>
            <a:endParaRPr kumimoji="0"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84A2-23CF-44F5-B813-5187ED5C7D1C}" type="datetimeFigureOut">
              <a:rPr kumimoji="0" lang="ru-RU" sz="1200" smtClean="0">
                <a:solidFill>
                  <a:schemeClr val="tx2"/>
                </a:solidFill>
              </a:rPr>
              <a:pPr/>
              <a:t>15.12.2022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 algn="r"/>
            <a:fld id="{F99EC173-99AE-4773-AB25-02E469A13EAE}" type="slidenum">
              <a:rPr kumimoji="0" lang="ru-RU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ru-RU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2EC6F-6501-4E04-BD6C-A8A6CABB2C5B}" type="datetimeFigureOut">
              <a:rPr lang="ru-RU" smtClean="0"/>
              <a:pPr/>
              <a:t>15.12.2022</a:t>
            </a:fld>
            <a:endParaRPr kumimoji="0"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0"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63B0023-0CED-47F7-85AE-654F0B232C29}" type="slidenum">
              <a:rPr lang="ru-RU" smtClean="0"/>
              <a:pPr/>
              <a:t>‹#›</a:t>
            </a:fld>
            <a:endParaRPr kumimoji="0"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84A2-23CF-44F5-B813-5187ED5C7D1C}" type="datetimeFigureOut">
              <a:rPr kumimoji="0" lang="ru-RU" sz="1200" smtClean="0">
                <a:solidFill>
                  <a:schemeClr val="tx2"/>
                </a:solidFill>
              </a:rPr>
              <a:pPr/>
              <a:t>15.12.2022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ru-RU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84A2-23CF-44F5-B813-5187ED5C7D1C}" type="datetimeFigureOut">
              <a:rPr kumimoji="0" lang="ru-RU" sz="1200" smtClean="0">
                <a:solidFill>
                  <a:schemeClr val="tx2"/>
                </a:solidFill>
              </a:rPr>
              <a:pPr/>
              <a:t>15.12.2022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ru-RU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ru-RU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84A2-23CF-44F5-B813-5187ED5C7D1C}" type="datetimeFigureOut">
              <a:rPr kumimoji="0" lang="ru-RU" sz="1200" smtClean="0">
                <a:solidFill>
                  <a:schemeClr val="tx2"/>
                </a:solidFill>
              </a:rPr>
              <a:pPr/>
              <a:t>15.12.2022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 algn="r"/>
            <a:fld id="{F99EC173-99AE-4773-AB25-02E469A13EAE}" type="slidenum">
              <a:rPr kumimoji="0" lang="ru-RU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84A2-23CF-44F5-B813-5187ED5C7D1C}" type="datetimeFigureOut">
              <a:rPr kumimoji="0" lang="ru-RU" sz="1200" smtClean="0">
                <a:solidFill>
                  <a:schemeClr val="tx2"/>
                </a:solidFill>
              </a:rPr>
              <a:pPr/>
              <a:t>15.12.2022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ru-RU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ru-RU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84A2-23CF-44F5-B813-5187ED5C7D1C}" type="datetimeFigureOut">
              <a:rPr kumimoji="0" lang="ru-RU" sz="1200" smtClean="0">
                <a:solidFill>
                  <a:schemeClr val="tx2"/>
                </a:solidFill>
              </a:rPr>
              <a:pPr/>
              <a:t>15.12.2022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ru-RU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ru-RU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Книж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/>
          <p:cNvSpPr>
            <a:spLocks noGrp="1"/>
          </p:cNvSpPr>
          <p:nvPr>
            <p:ph type="pic" sz="quarter" idx="10"/>
          </p:nvPr>
        </p:nvSpPr>
        <p:spPr>
          <a:xfrm>
            <a:off x="419375" y="233241"/>
            <a:ext cx="4640305" cy="61722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6"/>
          <p:cNvSpPr>
            <a:spLocks noGrp="1"/>
          </p:cNvSpPr>
          <p:nvPr>
            <p:ph type="body" sz="quarter" idx="11" hasCustomPrompt="1"/>
          </p:nvPr>
        </p:nvSpPr>
        <p:spPr>
          <a:xfrm>
            <a:off x="5257800" y="3048000"/>
            <a:ext cx="3505200" cy="3352800"/>
          </a:xfrm>
        </p:spPr>
        <p:txBody>
          <a:bodyPr tIns="91440" bIns="91440" anchor="b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15.12.2022</a:t>
            </a:fld>
            <a:endParaRPr kumimoji="0" lang="ru-RU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84A2-23CF-44F5-B813-5187ED5C7D1C}" type="datetimeFigureOut">
              <a:rPr kumimoji="0" lang="ru-RU" sz="1200" smtClean="0">
                <a:solidFill>
                  <a:schemeClr val="tx2"/>
                </a:solidFill>
              </a:rPr>
              <a:pPr/>
              <a:t>15.12.2022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ru-RU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ru-RU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84A2-23CF-44F5-B813-5187ED5C7D1C}" type="datetimeFigureOut">
              <a:rPr kumimoji="0" lang="ru-RU" sz="1200" smtClean="0">
                <a:solidFill>
                  <a:schemeClr val="tx2"/>
                </a:solidFill>
              </a:rPr>
              <a:pPr/>
              <a:t>15.12.2022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ru-RU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84A2-23CF-44F5-B813-5187ED5C7D1C}" type="datetimeFigureOut">
              <a:rPr kumimoji="0" lang="ru-RU" sz="1200" smtClean="0">
                <a:solidFill>
                  <a:schemeClr val="tx2"/>
                </a:solidFill>
              </a:rPr>
              <a:pPr/>
              <a:t>15.12.2022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ru-RU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ru-RU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84A2-23CF-44F5-B813-5187ED5C7D1C}" type="datetimeFigureOut">
              <a:rPr kumimoji="0" lang="ru-RU" sz="1200" smtClean="0">
                <a:solidFill>
                  <a:schemeClr val="tx2"/>
                </a:solidFill>
              </a:rPr>
              <a:pPr/>
              <a:t>15.12.2022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ru-RU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ru-RU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Обложка альбо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7"/>
          <p:cNvSpPr>
            <a:spLocks noGrp="1"/>
          </p:cNvSpPr>
          <p:nvPr>
            <p:ph type="title" hasCustomPrompt="1"/>
          </p:nvPr>
        </p:nvSpPr>
        <p:spPr>
          <a:xfrm>
            <a:off x="228601" y="3962400"/>
            <a:ext cx="8298485" cy="1066800"/>
          </a:xfrm>
        </p:spPr>
        <p:txBody>
          <a:bodyPr bIns="0"/>
          <a:lstStyle>
            <a:lvl1pPr algn="r" eaLnBrk="1" latinLnBrk="0" hangingPunct="1">
              <a:defRPr kumimoji="0" lang="ru-RU"/>
            </a:lvl1pPr>
            <a:extLst/>
          </a:lstStyle>
          <a:p>
            <a:r>
              <a:rPr kumimoji="0" lang="ru-RU"/>
              <a:t>Заголовок фотоальбома</a:t>
            </a:r>
          </a:p>
        </p:txBody>
      </p:sp>
      <p:sp>
        <p:nvSpPr>
          <p:cNvPr id="9" name="Rectangle 7"/>
          <p:cNvSpPr>
            <a:spLocks noGrp="1"/>
          </p:cNvSpPr>
          <p:nvPr>
            <p:ph type="body" sz="quarter" idx="10" hasCustomPrompt="1"/>
          </p:nvPr>
        </p:nvSpPr>
        <p:spPr>
          <a:xfrm>
            <a:off x="2133600" y="5133975"/>
            <a:ext cx="6386946" cy="1219200"/>
          </a:xfrm>
        </p:spPr>
        <p:txBody>
          <a:bodyPr vert="horz" tIns="0" anchor="t" anchorCtr="0">
            <a:noAutofit/>
          </a:bodyPr>
          <a:lstStyle>
            <a:lvl1pPr marL="0" marR="0" indent="0" algn="r" rtl="0" eaLnBrk="1" latinLnBrk="0" hangingPunct="1">
              <a:spcBef>
                <a:spcPct val="20000"/>
              </a:spcBef>
              <a:buFontTx/>
              <a:buNone/>
              <a:defRPr kumimoji="0" lang="ru-RU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Щелкните, чтобы добавить дату и прочие сведения</a:t>
            </a:r>
          </a:p>
        </p:txBody>
      </p:sp>
      <p:sp>
        <p:nvSpPr>
          <p:cNvPr id="27" name="Rectangle 6"/>
          <p:cNvSpPr>
            <a:spLocks noGrp="1"/>
          </p:cNvSpPr>
          <p:nvPr>
            <p:ph type="pic" sz="quarter" idx="11"/>
          </p:nvPr>
        </p:nvSpPr>
        <p:spPr>
          <a:xfrm>
            <a:off x="6096000" y="1600200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Rectangle 5"/>
          <p:cNvSpPr/>
          <p:nvPr userDrawn="1"/>
        </p:nvSpPr>
        <p:spPr>
          <a:xfrm>
            <a:off x="176844" y="186904"/>
            <a:ext cx="8763000" cy="6213896"/>
          </a:xfrm>
          <a:prstGeom prst="rect">
            <a:avLst/>
          </a:prstGeom>
          <a:noFill/>
          <a:ln w="9525" cap="rnd" cmpd="sng" algn="ctr">
            <a:solidFill>
              <a:schemeClr val="bg1">
                <a:tint val="85000"/>
              </a:schemeClr>
            </a:solidFill>
            <a:prstDash val="dash"/>
          </a:ln>
          <a:effectLst>
            <a:outerShdw blurRad="25400" dist="12700" dir="5400000" algn="tl" rotWithShape="0">
              <a:schemeClr val="bg1">
                <a:alpha val="60000"/>
              </a:scheme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15.12.2022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3" name="Rectangle 1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Альбомная (на весь экран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  <a:noFill/>
          <a:ln w="25400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>
              <a:buFontTx/>
              <a:buNone/>
            </a:pPr>
            <a:r>
              <a:rPr kumimoji="0" lang="ru-RU" i="0"/>
              <a:t>Щелкните значок,</a:t>
            </a:r>
            <a:r>
              <a:rPr kumimoji="0" lang="ru-RU" i="0" baseline="0"/>
              <a:t> чтобы добавить </a:t>
            </a:r>
            <a:r>
              <a:rPr kumimoji="0" lang="ru-RU" i="0"/>
              <a:t>фотографию размером со всю страницу</a:t>
            </a:r>
            <a:endParaRPr kumimoji="0" lang="ru-RU" i="0" baseline="0"/>
          </a:p>
          <a:p>
            <a:pPr marL="0" marR="0" indent="0" algn="ctr">
              <a:buFontTx/>
              <a:buNone/>
            </a:pPr>
            <a:endParaRPr kumimoji="0" lang="ru-RU" i="0"/>
          </a:p>
          <a:p>
            <a:pPr algn="ctr">
              <a:buFontTx/>
              <a:buNone/>
            </a:pPr>
            <a:endParaRPr kumimoji="0" lang="ru-RU" i="0"/>
          </a:p>
          <a:p>
            <a:pPr algn="ctr">
              <a:buFontTx/>
              <a:buNone/>
            </a:pPr>
            <a:endParaRPr kumimoji="0" lang="ru-RU" i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аздел альбо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>
            <a:spLocks noGrp="1"/>
          </p:cNvSpPr>
          <p:nvPr>
            <p:ph type="title" hasCustomPrompt="1"/>
          </p:nvPr>
        </p:nvSpPr>
        <p:spPr>
          <a:xfrm>
            <a:off x="752670" y="4572000"/>
            <a:ext cx="7781730" cy="990600"/>
          </a:xfrm>
        </p:spPr>
        <p:txBody>
          <a:bodyPr vert="horz" bIns="0" anchor="b" anchorCtr="0"/>
          <a:lstStyle>
            <a:lvl1pPr eaLnBrk="1" latinLnBrk="0" hangingPunct="1">
              <a:defRPr kumimoji="0" lang="ru-RU" baseline="0"/>
            </a:lvl1pPr>
            <a:extLst/>
          </a:lstStyle>
          <a:p>
            <a:r>
              <a:rPr kumimoji="0" lang="ru-RU"/>
              <a:t>Заголовок раздела</a:t>
            </a:r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752670" y="5600700"/>
            <a:ext cx="7772400" cy="838200"/>
          </a:xfrm>
        </p:spPr>
        <p:txBody>
          <a:bodyPr vert="horz" tIns="0"/>
          <a:lstStyle>
            <a:lvl1pPr eaLnBrk="1" latinLnBrk="0" hangingPunct="1">
              <a:buFontTx/>
              <a:buNone/>
              <a:defRPr kumimoji="0" lang="ru-RU" sz="1800"/>
            </a:lvl1pPr>
            <a:extLst/>
          </a:lstStyle>
          <a:p>
            <a:pPr lvl="0"/>
            <a:r>
              <a:rPr kumimoji="0" lang="ru-RU"/>
              <a:t>Подзаголовок слайда</a:t>
            </a:r>
          </a:p>
        </p:txBody>
      </p:sp>
      <p:sp>
        <p:nvSpPr>
          <p:cNvPr id="7" name="Rectangle 6"/>
          <p:cNvSpPr>
            <a:spLocks noGrp="1"/>
          </p:cNvSpPr>
          <p:nvPr>
            <p:ph type="pic" sz="quarter" idx="11"/>
          </p:nvPr>
        </p:nvSpPr>
        <p:spPr>
          <a:xfrm>
            <a:off x="786338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8" name="Rectangle 6"/>
          <p:cNvSpPr>
            <a:spLocks noGrp="1"/>
          </p:cNvSpPr>
          <p:nvPr>
            <p:ph type="pic" sz="quarter" idx="15"/>
          </p:nvPr>
        </p:nvSpPr>
        <p:spPr>
          <a:xfrm>
            <a:off x="3474604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" name="Rectangle 6"/>
          <p:cNvSpPr>
            <a:spLocks noGrp="1"/>
          </p:cNvSpPr>
          <p:nvPr>
            <p:ph type="pic" sz="quarter" idx="16"/>
          </p:nvPr>
        </p:nvSpPr>
        <p:spPr>
          <a:xfrm>
            <a:off x="6162870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15.12.2022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2 сверху, книж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8"/>
          <p:cNvSpPr>
            <a:spLocks noGrp="1" noChangeAspect="1"/>
          </p:cNvSpPr>
          <p:nvPr>
            <p:ph type="pic" sz="quarter" idx="10"/>
          </p:nvPr>
        </p:nvSpPr>
        <p:spPr>
          <a:xfrm>
            <a:off x="4722047" y="609600"/>
            <a:ext cx="3431353" cy="4575141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8"/>
          <p:cNvSpPr>
            <a:spLocks noGrp="1" noChangeAspect="1"/>
          </p:cNvSpPr>
          <p:nvPr>
            <p:ph type="pic" sz="quarter" idx="11"/>
          </p:nvPr>
        </p:nvSpPr>
        <p:spPr>
          <a:xfrm>
            <a:off x="1066800" y="609600"/>
            <a:ext cx="3429000" cy="4572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1066800" y="5334000"/>
            <a:ext cx="3429000" cy="1066800"/>
          </a:xfrm>
        </p:spPr>
        <p:txBody>
          <a:bodyPr lIns="91440"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4724400" y="5334000"/>
            <a:ext cx="3429000" cy="1066800"/>
          </a:xfrm>
        </p:spPr>
        <p:txBody>
          <a:bodyPr lIns="91440"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15.12.2022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сверху, альбом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648200" y="1676400"/>
            <a:ext cx="4038600" cy="3028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5" name="Rectangle 7"/>
          <p:cNvSpPr>
            <a:spLocks noGrp="1" noChangeAspect="1"/>
          </p:cNvSpPr>
          <p:nvPr>
            <p:ph type="pic" sz="quarter" idx="14"/>
          </p:nvPr>
        </p:nvSpPr>
        <p:spPr>
          <a:xfrm>
            <a:off x="457200" y="1676400"/>
            <a:ext cx="4038600" cy="3028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4857750"/>
            <a:ext cx="4038600" cy="1238250"/>
          </a:xfrm>
        </p:spPr>
        <p:txBody>
          <a:bodyPr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4648200" y="4857750"/>
            <a:ext cx="4038600" cy="1238250"/>
          </a:xfrm>
        </p:spPr>
        <p:txBody>
          <a:bodyPr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15.12.2022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сверху, смешан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5141976" y="381000"/>
            <a:ext cx="3773424" cy="2830068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2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54152" y="381000"/>
            <a:ext cx="4462272" cy="5949696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7"/>
          <p:cNvSpPr>
            <a:spLocks noGrp="1"/>
          </p:cNvSpPr>
          <p:nvPr>
            <p:ph type="body" sz="quarter" idx="13" hasCustomPrompt="1"/>
          </p:nvPr>
        </p:nvSpPr>
        <p:spPr>
          <a:xfrm>
            <a:off x="5141976" y="3352800"/>
            <a:ext cx="3773425" cy="2971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15.12.2022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сверху, книж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Rectangle 8"/>
          <p:cNvSpPr>
            <a:spLocks noGrp="1" noChangeAspect="1"/>
          </p:cNvSpPr>
          <p:nvPr>
            <p:ph type="pic" sz="quarter" idx="11"/>
          </p:nvPr>
        </p:nvSpPr>
        <p:spPr>
          <a:xfrm>
            <a:off x="32004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1" name="Rectangle 8"/>
          <p:cNvSpPr>
            <a:spLocks noGrp="1" noChangeAspect="1"/>
          </p:cNvSpPr>
          <p:nvPr>
            <p:ph type="pic" sz="quarter" idx="12"/>
          </p:nvPr>
        </p:nvSpPr>
        <p:spPr>
          <a:xfrm>
            <a:off x="61722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6"/>
          <p:cNvSpPr>
            <a:spLocks noGrp="1"/>
          </p:cNvSpPr>
          <p:nvPr>
            <p:ph type="body" sz="quarter" idx="14" hasCustomPrompt="1"/>
          </p:nvPr>
        </p:nvSpPr>
        <p:spPr>
          <a:xfrm>
            <a:off x="32004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4" name="Rectangle 6"/>
          <p:cNvSpPr>
            <a:spLocks noGrp="1"/>
          </p:cNvSpPr>
          <p:nvPr>
            <p:ph type="body" sz="quarter" idx="15" hasCustomPrompt="1"/>
          </p:nvPr>
        </p:nvSpPr>
        <p:spPr>
          <a:xfrm>
            <a:off x="61722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15.12.2022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pPr eaLnBrk="1" latinLnBrk="0" hangingPunct="1"/>
            <a:r>
              <a:rPr kumimoji="0" lang="ru-RU" smtClean="0"/>
              <a:t>Образец заголовка</a:t>
            </a:r>
            <a:endParaRPr kumimoji="0" lang="en-US" smtClean="0"/>
          </a:p>
        </p:txBody>
      </p:sp>
      <p:sp>
        <p:nvSpPr>
          <p:cNvPr id="13" name="Rectangle 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9" name="Rectangle 3"/>
          <p:cNvSpPr>
            <a:spLocks noGrp="1"/>
          </p:cNvSpPr>
          <p:nvPr>
            <p:ph type="dt" sz="half" idx="2"/>
          </p:nvPr>
        </p:nvSpPr>
        <p:spPr>
          <a:xfrm>
            <a:off x="66675" y="6559360"/>
            <a:ext cx="2438400" cy="244475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lang="ru-RU" sz="1200">
                <a:solidFill>
                  <a:schemeClr val="tx2"/>
                </a:solidFill>
              </a:defRPr>
            </a:lvl1pPr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15.12.2022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20" name="Rectangle 25"/>
          <p:cNvSpPr>
            <a:spLocks noGrp="1"/>
          </p:cNvSpPr>
          <p:nvPr>
            <p:ph type="ftr" sz="quarter" idx="3"/>
          </p:nvPr>
        </p:nvSpPr>
        <p:spPr>
          <a:xfrm>
            <a:off x="2995653" y="6558153"/>
            <a:ext cx="4648200" cy="246888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lang="ru-RU" sz="1200">
                <a:solidFill>
                  <a:schemeClr val="tx2"/>
                </a:solidFill>
              </a:defRPr>
            </a:lvl1pPr>
            <a:extLst/>
          </a:lstStyle>
          <a:p>
            <a:pPr algn="ctr"/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23" name="Rectangle 16"/>
          <p:cNvSpPr>
            <a:spLocks noGrp="1"/>
          </p:cNvSpPr>
          <p:nvPr>
            <p:ph type="sldNum" sz="quarter" idx="4"/>
          </p:nvPr>
        </p:nvSpPr>
        <p:spPr>
          <a:xfrm>
            <a:off x="8172450" y="6559360"/>
            <a:ext cx="914400" cy="244475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lang="ru-RU" sz="1200">
                <a:solidFill>
                  <a:schemeClr val="tx2"/>
                </a:solidFill>
              </a:defRPr>
            </a:lvl1pPr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ru-RU" sz="3200" cap="all" baseline="0">
          <a:solidFill>
            <a:schemeClr val="tx2"/>
          </a:solidFill>
          <a:effectLst>
            <a:outerShdw blurRad="51000" dist="370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 lang="ru-RU">
          <a:solidFill>
            <a:schemeClr val="tx2"/>
          </a:solidFill>
        </a:defRPr>
      </a:lvl2pPr>
      <a:lvl3pPr eaLnBrk="1" latinLnBrk="0" hangingPunct="1">
        <a:defRPr kumimoji="0" lang="ru-RU">
          <a:solidFill>
            <a:schemeClr val="tx2"/>
          </a:solidFill>
        </a:defRPr>
      </a:lvl3pPr>
      <a:lvl4pPr eaLnBrk="1" latinLnBrk="0" hangingPunct="1">
        <a:defRPr kumimoji="0" lang="ru-RU">
          <a:solidFill>
            <a:schemeClr val="tx2"/>
          </a:solidFill>
        </a:defRPr>
      </a:lvl4pPr>
      <a:lvl5pPr eaLnBrk="1" latinLnBrk="0" hangingPunct="1">
        <a:defRPr kumimoji="0" lang="ru-RU">
          <a:solidFill>
            <a:schemeClr val="tx2"/>
          </a:solidFill>
        </a:defRPr>
      </a:lvl5pPr>
      <a:lvl6pPr eaLnBrk="1" latinLnBrk="0" hangingPunct="1">
        <a:defRPr kumimoji="0" lang="ru-RU">
          <a:solidFill>
            <a:schemeClr val="tx2"/>
          </a:solidFill>
        </a:defRPr>
      </a:lvl6pPr>
      <a:lvl7pPr eaLnBrk="1" latinLnBrk="0" hangingPunct="1">
        <a:defRPr kumimoji="0" lang="ru-RU">
          <a:solidFill>
            <a:schemeClr val="tx2"/>
          </a:solidFill>
        </a:defRPr>
      </a:lvl7pPr>
      <a:lvl8pPr eaLnBrk="1" latinLnBrk="0" hangingPunct="1">
        <a:defRPr kumimoji="0" lang="ru-RU">
          <a:solidFill>
            <a:schemeClr val="tx2"/>
          </a:solidFill>
        </a:defRPr>
      </a:lvl8pPr>
      <a:lvl9pPr eaLnBrk="1" latinLnBrk="0" hangingPunct="1">
        <a:defRPr kumimoji="0" lang="ru-RU">
          <a:solidFill>
            <a:schemeClr val="tx2"/>
          </a:solidFill>
        </a:defRPr>
      </a:lvl9pPr>
      <a:extLst/>
    </p:titleStyle>
    <p:bodyStyle>
      <a:lvl1pPr marL="342900" indent="-342900" algn="l" rtl="0" eaLnBrk="1" latinLnBrk="0" hangingPunct="1">
        <a:spcBef>
          <a:spcPct val="20000"/>
        </a:spcBef>
        <a:buChar char="•"/>
        <a:defRPr kumimoji="0" lang="ru-RU"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kumimoji="0" lang="ru-RU"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kumimoji="0" lang="ru-RU"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kumimoji="0" lang="ru-RU" sz="16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30C84A2-23CF-44F5-B813-5187ED5C7D1C}" type="datetimeFigureOut">
              <a:rPr kumimoji="0" lang="ru-RU" sz="1200" smtClean="0">
                <a:solidFill>
                  <a:schemeClr val="tx2"/>
                </a:solidFill>
              </a:rPr>
              <a:pPr/>
              <a:t>15.12.2022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ctr"/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r"/>
            <a:fld id="{F99EC173-99AE-4773-AB25-02E469A13EAE}" type="slidenum">
              <a:rPr kumimoji="0" lang="ru-RU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urls.uchi.ru/l/7e3561" TargetMode="Externa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251520" y="1700808"/>
            <a:ext cx="8275566" cy="2448272"/>
          </a:xfrm>
        </p:spPr>
        <p:txBody>
          <a:bodyPr>
            <a:normAutofit/>
          </a:bodyPr>
          <a:lstStyle>
            <a:extLst/>
          </a:lstStyle>
          <a:p>
            <a:pPr algn="ctr"/>
            <a:r>
              <a:rPr lang="ru-RU" dirty="0" smtClean="0"/>
              <a:t>Решение квадратных уравнений общего вида</a:t>
            </a:r>
            <a:endParaRPr lang="ru-RU" dirty="0"/>
          </a:p>
        </p:txBody>
      </p:sp>
      <p:sp>
        <p:nvSpPr>
          <p:cNvPr id="17" name="Rectangle 1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 smtClean="0"/>
              <a:t>Ефимова Н.М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из учебника № 241 (</a:t>
            </a:r>
            <a:r>
              <a:rPr lang="ru-RU" dirty="0" err="1" smtClean="0"/>
              <a:t>в-е</a:t>
            </a:r>
            <a:r>
              <a:rPr lang="ru-RU" dirty="0" smtClean="0"/>
              <a:t>),№242 </a:t>
            </a:r>
            <a:r>
              <a:rPr lang="ru-RU" dirty="0" smtClean="0"/>
              <a:t>(</a:t>
            </a:r>
            <a:r>
              <a:rPr lang="ru-RU" smtClean="0"/>
              <a:t>в-е</a:t>
            </a:r>
            <a:r>
              <a:rPr lang="ru-RU" smtClean="0"/>
              <a:t>)</a:t>
            </a:r>
            <a:endParaRPr lang="ru-RU" dirty="0" smtClean="0"/>
          </a:p>
          <a:p>
            <a:r>
              <a:rPr lang="en-US" dirty="0" smtClean="0">
                <a:hlinkClick r:id="rId2"/>
              </a:rPr>
              <a:t>https://urls.uchi.ru/l/7e3561</a:t>
            </a:r>
            <a:r>
              <a:rPr lang="ru-RU" dirty="0" smtClean="0"/>
              <a:t> </a:t>
            </a:r>
            <a:r>
              <a:rPr lang="ru-RU" b="1" dirty="0" smtClean="0"/>
              <a:t>Задание из упражнений №4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C:\Users\Пользователь\Desktop\1613766759_56-p-fon-zolotoi-klyuchik-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692696"/>
            <a:ext cx="6713810" cy="522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38762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Спасибо за работу</a:t>
            </a:r>
            <a:endParaRPr lang="ru-RU" dirty="0"/>
          </a:p>
        </p:txBody>
      </p:sp>
      <p:pic>
        <p:nvPicPr>
          <p:cNvPr id="47107" name="Picture 3" descr="C:\Users\Пользователь\Desktop\Спасибо-за-внимание-смайлик-для-презентации-анимация-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988840"/>
            <a:ext cx="3606626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Однажды молодой человек пришёл к</a:t>
            </a:r>
            <a:br>
              <a:rPr lang="ru-RU" dirty="0" smtClean="0"/>
            </a:br>
            <a:r>
              <a:rPr lang="ru-RU" dirty="0" smtClean="0"/>
              <a:t>мудрецу…</a:t>
            </a:r>
            <a:endParaRPr lang="ru-RU" dirty="0"/>
          </a:p>
        </p:txBody>
      </p:sp>
      <p:pic>
        <p:nvPicPr>
          <p:cNvPr id="3" name="Picture 2" descr="C:\Users\Пользователь\Desktop\bbfde5984b4cd8afe1859a53b73430f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916832"/>
            <a:ext cx="4626383" cy="4419575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1554161"/>
            <a:ext cx="8686800" cy="464400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Правила: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- правило поднятой руки;</a:t>
            </a:r>
          </a:p>
          <a:p>
            <a:pPr>
              <a:buNone/>
            </a:pPr>
            <a:r>
              <a:rPr lang="ru-RU" b="1" dirty="0" smtClean="0"/>
              <a:t>- умение слушать и слышать;</a:t>
            </a:r>
          </a:p>
          <a:p>
            <a:pPr>
              <a:buNone/>
            </a:pPr>
            <a:r>
              <a:rPr lang="ru-RU" b="1" dirty="0" smtClean="0"/>
              <a:t>- не критиковать, а высказывать свою точку зрения;</a:t>
            </a:r>
          </a:p>
          <a:p>
            <a:pPr>
              <a:buNone/>
            </a:pPr>
            <a:r>
              <a:rPr lang="ru-RU" b="1" dirty="0" smtClean="0"/>
              <a:t>- работать активно, но тихо.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420888"/>
            <a:ext cx="8737032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Тема урока</a:t>
            </a:r>
            <a:br>
              <a:rPr lang="ru-RU" dirty="0" smtClean="0"/>
            </a:br>
            <a:r>
              <a:rPr lang="ru-RU" dirty="0" smtClean="0"/>
              <a:t>»Решение уравнений общего вида»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/>
          <p:cNvSpPr>
            <a:spLocks noGrp="1"/>
          </p:cNvSpPr>
          <p:nvPr>
            <p:ph type="ctrTitle"/>
          </p:nvPr>
        </p:nvSpPr>
        <p:spPr>
          <a:xfrm>
            <a:off x="539552" y="1772817"/>
            <a:ext cx="8299648" cy="430297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«Уравнения – это золотой ключ, открывающий все математические сезамы»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Леонард Фибоначчи</a:t>
            </a:r>
            <a:endParaRPr lang="ru-RU" dirty="0"/>
          </a:p>
        </p:txBody>
      </p:sp>
      <p:pic>
        <p:nvPicPr>
          <p:cNvPr id="2050" name="Picture 2" descr="C:\Users\Пользователь\Desktop\Fibonacci_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1325" y="1574006"/>
            <a:ext cx="3333750" cy="4486275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ньютон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Рене Декарт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Пользователь\Desktop\René-Descartes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603319"/>
            <a:ext cx="4289425" cy="3367199"/>
          </a:xfrm>
          <a:prstGeom prst="rect">
            <a:avLst/>
          </a:prstGeom>
          <a:noFill/>
        </p:spPr>
      </p:pic>
      <p:pic>
        <p:nvPicPr>
          <p:cNvPr id="3075" name="Picture 3" descr="C:\Users\Пользователь\Desktop\908526_10.jpe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 b="4379"/>
          <a:stretch>
            <a:fillRect/>
          </a:stretch>
        </p:blipFill>
        <p:spPr bwMode="auto">
          <a:xfrm>
            <a:off x="467544" y="1484784"/>
            <a:ext cx="3854483" cy="37691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Самостоятельная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28800"/>
            <a:ext cx="4644008" cy="3340968"/>
          </a:xfrm>
        </p:spPr>
        <p:txBody>
          <a:bodyPr/>
          <a:lstStyle/>
          <a:p>
            <a:pPr>
              <a:buNone/>
            </a:pPr>
            <a:r>
              <a:rPr lang="ru-RU" u="sng" dirty="0" smtClean="0">
                <a:solidFill>
                  <a:srgbClr val="FF0000"/>
                </a:solidFill>
              </a:rPr>
              <a:t>Повышенный  уровень (В)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а) 10х=5(х</a:t>
            </a:r>
            <a:r>
              <a:rPr lang="ru-RU" baseline="30000" dirty="0" smtClean="0">
                <a:solidFill>
                  <a:schemeClr val="tx1"/>
                </a:solidFill>
              </a:rPr>
              <a:t>2</a:t>
            </a:r>
            <a:r>
              <a:rPr lang="ru-RU" dirty="0" smtClean="0">
                <a:solidFill>
                  <a:schemeClr val="tx1"/>
                </a:solidFill>
              </a:rPr>
              <a:t>- 3);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б) -</a:t>
            </a:r>
          </a:p>
          <a:p>
            <a:pPr>
              <a:buNone/>
            </a:pPr>
            <a:endParaRPr lang="ru-RU" u="sng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i="1" dirty="0" smtClean="0">
                <a:solidFill>
                  <a:schemeClr val="tx1"/>
                </a:solidFill>
              </a:rPr>
              <a:t>в</a:t>
            </a:r>
            <a:r>
              <a:rPr lang="en-US" i="1" dirty="0" smtClean="0">
                <a:solidFill>
                  <a:schemeClr val="tx1"/>
                </a:solidFill>
              </a:rPr>
              <a:t>)</a:t>
            </a:r>
            <a:r>
              <a:rPr lang="ru-RU" dirty="0" smtClean="0">
                <a:solidFill>
                  <a:schemeClr val="tx1"/>
                </a:solidFill>
              </a:rPr>
              <a:t> (Х- 2)(Х+ 2)=7Х- 14</a:t>
            </a:r>
            <a:r>
              <a:rPr lang="ru-RU" dirty="0" smtClean="0"/>
              <a:t>.</a:t>
            </a:r>
            <a:endParaRPr lang="ru-RU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8024" y="1600200"/>
            <a:ext cx="4203576" cy="2548880"/>
          </a:xfrm>
        </p:spPr>
        <p:txBody>
          <a:bodyPr/>
          <a:lstStyle/>
          <a:p>
            <a:pPr>
              <a:buNone/>
            </a:pPr>
            <a:r>
              <a:rPr lang="ru-RU" u="sng" dirty="0" smtClean="0">
                <a:solidFill>
                  <a:srgbClr val="0070C0"/>
                </a:solidFill>
              </a:rPr>
              <a:t>Средний уровень(Б)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а) Х</a:t>
            </a:r>
            <a:r>
              <a:rPr lang="ru-RU" baseline="30000" dirty="0" smtClean="0">
                <a:solidFill>
                  <a:schemeClr val="tx1"/>
                </a:solidFill>
              </a:rPr>
              <a:t>2</a:t>
            </a:r>
            <a:r>
              <a:rPr lang="ru-RU" dirty="0" smtClean="0">
                <a:solidFill>
                  <a:schemeClr val="tx1"/>
                </a:solidFill>
              </a:rPr>
              <a:t>- 14х- 15=0;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б) 2+Х</a:t>
            </a:r>
            <a:r>
              <a:rPr lang="ru-RU" baseline="30000" dirty="0" smtClean="0">
                <a:solidFill>
                  <a:schemeClr val="tx1"/>
                </a:solidFill>
              </a:rPr>
              <a:t>2</a:t>
            </a:r>
            <a:r>
              <a:rPr lang="ru-RU" dirty="0" smtClean="0">
                <a:solidFill>
                  <a:schemeClr val="tx1"/>
                </a:solidFill>
              </a:rPr>
              <a:t>=5Х -2</a:t>
            </a:r>
          </a:p>
          <a:p>
            <a:pPr>
              <a:buNone/>
            </a:pPr>
            <a:r>
              <a:rPr lang="ru-RU" dirty="0" smtClean="0"/>
              <a:t>в) 2Х</a:t>
            </a:r>
            <a:r>
              <a:rPr lang="ru-RU" baseline="30000" dirty="0" smtClean="0"/>
              <a:t>2 </a:t>
            </a:r>
            <a:r>
              <a:rPr lang="ru-RU" dirty="0" smtClean="0"/>
              <a:t>+ 3Х +2 = 0</a:t>
            </a:r>
          </a:p>
          <a:p>
            <a:pPr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u="sng" dirty="0">
              <a:solidFill>
                <a:srgbClr val="0070C0"/>
              </a:solidFill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2708920"/>
            <a:ext cx="2520280" cy="792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483768" y="4077072"/>
            <a:ext cx="352839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u="sng" dirty="0" smtClean="0">
                <a:solidFill>
                  <a:srgbClr val="00B050"/>
                </a:solidFill>
              </a:rPr>
              <a:t>Базовый уровень(А)</a:t>
            </a:r>
          </a:p>
          <a:p>
            <a:r>
              <a:rPr lang="ru-RU" sz="2800" dirty="0" smtClean="0"/>
              <a:t>а)  Х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-5х+6 = 0</a:t>
            </a:r>
          </a:p>
          <a:p>
            <a:r>
              <a:rPr lang="ru-RU" sz="2800" dirty="0" smtClean="0"/>
              <a:t>б) Х</a:t>
            </a:r>
            <a:r>
              <a:rPr lang="ru-RU" sz="2800" baseline="30000" dirty="0" smtClean="0"/>
              <a:t>2 </a:t>
            </a:r>
            <a:r>
              <a:rPr lang="ru-RU" sz="2800" dirty="0" smtClean="0"/>
              <a:t> -7Х + 6 = 0;</a:t>
            </a:r>
          </a:p>
          <a:p>
            <a:r>
              <a:rPr lang="ru-RU" sz="2800" dirty="0" smtClean="0"/>
              <a:t>в) Х</a:t>
            </a:r>
            <a:r>
              <a:rPr lang="ru-RU" sz="2800" baseline="30000" dirty="0" smtClean="0"/>
              <a:t>2 </a:t>
            </a:r>
            <a:r>
              <a:rPr lang="ru-RU" sz="2800" dirty="0" smtClean="0"/>
              <a:t>+ 3Х +5 = 0.</a:t>
            </a:r>
          </a:p>
          <a:p>
            <a:endParaRPr lang="ru-RU" sz="2800" u="sng" dirty="0" smtClean="0">
              <a:solidFill>
                <a:srgbClr val="00B050"/>
              </a:solidFill>
            </a:endParaRPr>
          </a:p>
          <a:p>
            <a:endParaRPr lang="ru-RU" sz="2800" u="sng" dirty="0" smtClean="0">
              <a:solidFill>
                <a:srgbClr val="00B050"/>
              </a:solidFill>
            </a:endParaRPr>
          </a:p>
          <a:p>
            <a:endParaRPr lang="ru-RU" sz="2800" u="sng" dirty="0" smtClean="0">
              <a:solidFill>
                <a:srgbClr val="00B050"/>
              </a:solidFill>
            </a:endParaRPr>
          </a:p>
          <a:p>
            <a:r>
              <a:rPr lang="ru-RU" sz="2800" u="sng" dirty="0" smtClean="0">
                <a:solidFill>
                  <a:srgbClr val="00B050"/>
                </a:solidFill>
              </a:rPr>
              <a:t> </a:t>
            </a:r>
            <a:endParaRPr lang="ru-RU" sz="2800" u="sng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Самопроверка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1628800"/>
            <a:ext cx="4191000" cy="3340968"/>
          </a:xfrm>
        </p:spPr>
        <p:txBody>
          <a:bodyPr/>
          <a:lstStyle/>
          <a:p>
            <a:pPr>
              <a:buNone/>
            </a:pPr>
            <a:r>
              <a:rPr lang="ru-RU" u="sng" dirty="0" smtClean="0">
                <a:solidFill>
                  <a:srgbClr val="FF0000"/>
                </a:solidFill>
              </a:rPr>
              <a:t>Повышенный  уровень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а) х1=-1,х2=3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б) решения нет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i="1" dirty="0" smtClean="0">
                <a:solidFill>
                  <a:schemeClr val="tx1"/>
                </a:solidFill>
              </a:rPr>
              <a:t>в</a:t>
            </a:r>
            <a:r>
              <a:rPr lang="en-US" i="1" dirty="0" smtClean="0">
                <a:solidFill>
                  <a:schemeClr val="tx1"/>
                </a:solidFill>
              </a:rPr>
              <a:t>)</a:t>
            </a:r>
            <a:r>
              <a:rPr lang="ru-RU" dirty="0" smtClean="0">
                <a:solidFill>
                  <a:schemeClr val="tx1"/>
                </a:solidFill>
              </a:rPr>
              <a:t>х1=2,х2=5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2548880"/>
          </a:xfrm>
        </p:spPr>
        <p:txBody>
          <a:bodyPr/>
          <a:lstStyle/>
          <a:p>
            <a:pPr>
              <a:buNone/>
            </a:pPr>
            <a:r>
              <a:rPr lang="ru-RU" u="sng" dirty="0" smtClean="0">
                <a:solidFill>
                  <a:srgbClr val="0070C0"/>
                </a:solidFill>
              </a:rPr>
              <a:t>Средний уровень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а)х1=-1,х2=15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б)х1=1,х2=4</a:t>
            </a:r>
          </a:p>
          <a:p>
            <a:pPr>
              <a:buNone/>
            </a:pPr>
            <a:r>
              <a:rPr lang="ru-RU" dirty="0" smtClean="0"/>
              <a:t>в)</a:t>
            </a:r>
            <a:r>
              <a:rPr lang="ru-RU" dirty="0" smtClean="0">
                <a:solidFill>
                  <a:schemeClr val="tx1"/>
                </a:solidFill>
              </a:rPr>
              <a:t> решения нет</a:t>
            </a:r>
            <a:endParaRPr lang="ru-RU" dirty="0" smtClean="0"/>
          </a:p>
          <a:p>
            <a:pPr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u="sng" dirty="0">
              <a:solidFill>
                <a:srgbClr val="0070C0"/>
              </a:solidFill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483768" y="4077072"/>
            <a:ext cx="352839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u="sng" dirty="0" smtClean="0">
                <a:solidFill>
                  <a:srgbClr val="00B050"/>
                </a:solidFill>
              </a:rPr>
              <a:t>Базовый уровень</a:t>
            </a:r>
          </a:p>
          <a:p>
            <a:r>
              <a:rPr lang="ru-RU" sz="2800" dirty="0" smtClean="0"/>
              <a:t>а)х1=2,х2=3</a:t>
            </a:r>
          </a:p>
          <a:p>
            <a:r>
              <a:rPr lang="ru-RU" sz="2800" dirty="0" smtClean="0"/>
              <a:t>б)х1=1,х2=6</a:t>
            </a:r>
          </a:p>
          <a:p>
            <a:r>
              <a:rPr lang="ru-RU" sz="2800" dirty="0" smtClean="0"/>
              <a:t>в) решения нет</a:t>
            </a:r>
          </a:p>
          <a:p>
            <a:endParaRPr lang="ru-RU" sz="2800" u="sng" dirty="0" smtClean="0">
              <a:solidFill>
                <a:srgbClr val="00B050"/>
              </a:solidFill>
            </a:endParaRPr>
          </a:p>
          <a:p>
            <a:endParaRPr lang="ru-RU" sz="2800" u="sng" dirty="0" smtClean="0">
              <a:solidFill>
                <a:srgbClr val="00B050"/>
              </a:solidFill>
            </a:endParaRPr>
          </a:p>
          <a:p>
            <a:endParaRPr lang="ru-RU" sz="2800" u="sng" dirty="0" smtClean="0">
              <a:solidFill>
                <a:srgbClr val="00B050"/>
              </a:solidFill>
            </a:endParaRPr>
          </a:p>
          <a:p>
            <a:r>
              <a:rPr lang="ru-RU" sz="2800" u="sng" dirty="0" smtClean="0">
                <a:solidFill>
                  <a:srgbClr val="00B050"/>
                </a:solidFill>
              </a:rPr>
              <a:t> </a:t>
            </a:r>
            <a:endParaRPr lang="ru-RU" sz="2800" u="sng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lassicPhotoAlbum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70000"/>
                <a:satMod val="350000"/>
              </a:schemeClr>
            </a:gs>
          </a:gsLst>
          <a:path path="circle">
            <a:fillToRect l="51000" t="-20000" r="2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25000"/>
                <a:satMod val="350000"/>
              </a:schemeClr>
              <a:schemeClr val="phClr">
                <a:tint val="83000"/>
                <a:satMod val="115000"/>
              </a:schemeClr>
            </a:duotone>
          </a:blip>
          <a:tile tx="0" ty="0" sx="120000" sy="120000" flip="xy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ClassicPhotoAlbum</Template>
  <TotalTime>0</TotalTime>
  <Words>202</Words>
  <Application>Microsoft Office PowerPoint</Application>
  <PresentationFormat>Экран (4:3)</PresentationFormat>
  <Paragraphs>56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ClassicPhotoAlbum</vt:lpstr>
      <vt:lpstr>Трек</vt:lpstr>
      <vt:lpstr>Решение квадратных уравнений общего вида</vt:lpstr>
      <vt:lpstr>Однажды молодой человек пришёл к мудрецу…</vt:lpstr>
      <vt:lpstr>Правила:</vt:lpstr>
      <vt:lpstr>Тема урока »Решение уравнений общего вида»</vt:lpstr>
      <vt:lpstr>«Уравнения – это золотой ключ, открывающий все математические сезамы»</vt:lpstr>
      <vt:lpstr>Леонард Фибоначчи</vt:lpstr>
      <vt:lpstr>Слайд 7</vt:lpstr>
      <vt:lpstr>Самостоятельная работа</vt:lpstr>
      <vt:lpstr>Самопроверка </vt:lpstr>
      <vt:lpstr>Домашнее задание</vt:lpstr>
      <vt:lpstr>Слайд 11</vt:lpstr>
      <vt:lpstr> Спасибо за работу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2022-12-13T16:09:48Z</dcterms:created>
  <dcterms:modified xsi:type="dcterms:W3CDTF">2022-12-15T16:09:22Z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1049</vt:i4>
  </property>
  <property fmtid="{D5CDD505-2E9C-101B-9397-08002B2CF9AE}" pid="3" name="_Version">
    <vt:lpwstr>12.0.4518</vt:lpwstr>
  </property>
</Properties>
</file>