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59" r:id="rId5"/>
    <p:sldId id="260" r:id="rId6"/>
    <p:sldId id="268" r:id="rId7"/>
    <p:sldId id="27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2634" y="-8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A2C269-8432-4B5B-827D-D76E0B4C5323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2B7401-4CEC-4B7E-BB1F-25D137E1FB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A2C269-8432-4B5B-827D-D76E0B4C5323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2B7401-4CEC-4B7E-BB1F-25D137E1FB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A2C269-8432-4B5B-827D-D76E0B4C5323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2B7401-4CEC-4B7E-BB1F-25D137E1FB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A2C269-8432-4B5B-827D-D76E0B4C5323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2B7401-4CEC-4B7E-BB1F-25D137E1FB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A2C269-8432-4B5B-827D-D76E0B4C5323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2B7401-4CEC-4B7E-BB1F-25D137E1FB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A2C269-8432-4B5B-827D-D76E0B4C5323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2B7401-4CEC-4B7E-BB1F-25D137E1FB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A2C269-8432-4B5B-827D-D76E0B4C5323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2B7401-4CEC-4B7E-BB1F-25D137E1FB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A2C269-8432-4B5B-827D-D76E0B4C5323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2B7401-4CEC-4B7E-BB1F-25D137E1FB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A2C269-8432-4B5B-827D-D76E0B4C5323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2B7401-4CEC-4B7E-BB1F-25D137E1FB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A2C269-8432-4B5B-827D-D76E0B4C5323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2B7401-4CEC-4B7E-BB1F-25D137E1FB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A2C269-8432-4B5B-827D-D76E0B4C5323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2B7401-4CEC-4B7E-BB1F-25D137E1FB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8A2C269-8432-4B5B-827D-D76E0B4C5323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4A2B7401-4CEC-4B7E-BB1F-25D137E1FBD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image" Target="../media/image4.gif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>
          <a:xfrm>
            <a:off x="611560" y="2130425"/>
            <a:ext cx="7846640" cy="173062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УРОК ЛИТЕРАТУРНОГО ЧТЕНИЯ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 КЛАСС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60648"/>
            <a:ext cx="8712968" cy="592298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>
              <a:buNone/>
            </a:pPr>
            <a:r>
              <a:rPr lang="ru-RU" b="1" dirty="0" smtClean="0"/>
              <a:t>Называем </a:t>
            </a:r>
            <a:r>
              <a:rPr lang="ru-RU" b="1" dirty="0"/>
              <a:t>звуки</a:t>
            </a:r>
            <a:r>
              <a:rPr lang="ru-RU" b="1" dirty="0" smtClean="0"/>
              <a:t> </a:t>
            </a:r>
          </a:p>
          <a:p>
            <a:pPr algn="ctr">
              <a:buNone/>
            </a:pPr>
            <a:r>
              <a:rPr lang="ru-RU" sz="6000" b="1" dirty="0" smtClean="0">
                <a:latin typeface="Arial Black" panose="020B0A04020102020204" pitchFamily="34" charset="0"/>
              </a:rPr>
              <a:t>а о </a:t>
            </a:r>
            <a:r>
              <a:rPr lang="ru-RU" sz="6000" b="1" smtClean="0">
                <a:latin typeface="Arial Black" panose="020B0A04020102020204" pitchFamily="34" charset="0"/>
              </a:rPr>
              <a:t>ы </a:t>
            </a:r>
            <a:r>
              <a:rPr lang="ru-RU" sz="6000" b="1">
                <a:latin typeface="Arial Black" panose="020B0A04020102020204" pitchFamily="34" charset="0"/>
              </a:rPr>
              <a:t>у э и</a:t>
            </a:r>
            <a:endParaRPr lang="ru-RU" sz="6000" b="1" dirty="0" smtClean="0">
              <a:latin typeface="Arial Black" panose="020B0A04020102020204" pitchFamily="34" charset="0"/>
            </a:endParaRPr>
          </a:p>
          <a:p>
            <a:pPr algn="ctr">
              <a:buNone/>
            </a:pPr>
            <a:endParaRPr lang="ru-RU" sz="6000" b="1" dirty="0" smtClean="0">
              <a:latin typeface="Arial Black" panose="020B0A04020102020204" pitchFamily="34" charset="0"/>
            </a:endParaRPr>
          </a:p>
          <a:p>
            <a:r>
              <a:rPr lang="ru-RU" b="1" i="1" dirty="0"/>
              <a:t>а - удивились</a:t>
            </a:r>
            <a:endParaRPr lang="ru-RU" b="1" dirty="0"/>
          </a:p>
          <a:p>
            <a:r>
              <a:rPr lang="ru-RU" b="1" i="1" dirty="0"/>
              <a:t>о - огорчились</a:t>
            </a:r>
            <a:endParaRPr lang="ru-RU" b="1" dirty="0"/>
          </a:p>
          <a:p>
            <a:r>
              <a:rPr lang="ru-RU" b="1" i="1" dirty="0"/>
              <a:t>ы - радуемся</a:t>
            </a:r>
            <a:endParaRPr lang="ru-RU" b="1" dirty="0"/>
          </a:p>
          <a:p>
            <a:r>
              <a:rPr lang="ru-RU" b="1" i="1" dirty="0"/>
              <a:t>у- испугались</a:t>
            </a:r>
            <a:endParaRPr lang="ru-RU" b="1" dirty="0"/>
          </a:p>
          <a:p>
            <a:r>
              <a:rPr lang="ru-RU" b="1" i="1" dirty="0"/>
              <a:t>э - задумались</a:t>
            </a:r>
            <a:endParaRPr lang="ru-RU" b="1" dirty="0"/>
          </a:p>
          <a:p>
            <a:r>
              <a:rPr lang="ru-RU" b="1" i="1" dirty="0"/>
              <a:t>и - улыбнулись</a:t>
            </a:r>
            <a:endParaRPr lang="ru-RU" b="1" dirty="0"/>
          </a:p>
          <a:p>
            <a:pPr algn="ctr"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7984" y="1412776"/>
            <a:ext cx="4546848" cy="223224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В.В. Бианки</a:t>
            </a:r>
            <a:br>
              <a:rPr lang="ru-RU" dirty="0" smtClean="0"/>
            </a:br>
            <a:r>
              <a:rPr lang="ru-RU" dirty="0" smtClean="0"/>
              <a:t>«СОВА»</a:t>
            </a:r>
            <a:endParaRPr lang="ru-RU" dirty="0"/>
          </a:p>
        </p:txBody>
      </p:sp>
      <p:pic>
        <p:nvPicPr>
          <p:cNvPr id="4" name="Picture 10" descr="C:\Users\1\Desktop\2815553_w200_h200_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980728"/>
            <a:ext cx="3816424" cy="47705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123004"/>
            <a:ext cx="8229600" cy="503176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numCol="2">
            <a:normAutofit/>
          </a:bodyPr>
          <a:lstStyle/>
          <a:p>
            <a:pPr>
              <a:buNone/>
            </a:pPr>
            <a:r>
              <a:rPr lang="ru-RU" b="1" dirty="0" smtClean="0"/>
              <a:t>ЦВЕТЀНЬ </a:t>
            </a:r>
            <a:r>
              <a:rPr lang="ru-RU" b="1" dirty="0" smtClean="0"/>
              <a:t>-</a:t>
            </a:r>
          </a:p>
          <a:p>
            <a:pPr>
              <a:buNone/>
            </a:pPr>
            <a:r>
              <a:rPr lang="ru-RU" b="1" dirty="0" smtClean="0"/>
              <a:t>ПО̀ЙЛО  </a:t>
            </a:r>
            <a:r>
              <a:rPr lang="ru-RU" b="1" dirty="0" smtClean="0"/>
              <a:t>-</a:t>
            </a:r>
          </a:p>
          <a:p>
            <a:pPr>
              <a:buNone/>
            </a:pPr>
            <a:endParaRPr lang="ru-RU" b="1" dirty="0"/>
          </a:p>
          <a:p>
            <a:pPr>
              <a:buNone/>
            </a:pPr>
            <a:r>
              <a:rPr lang="ru-RU" b="1" dirty="0" smtClean="0"/>
              <a:t>УТЕКА̀Й  </a:t>
            </a:r>
            <a:r>
              <a:rPr lang="ru-RU" b="1" dirty="0" smtClean="0"/>
              <a:t>-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КОРМОВЍСТЫЙ  </a:t>
            </a:r>
            <a:r>
              <a:rPr lang="ru-RU" b="1" dirty="0" smtClean="0"/>
              <a:t>- 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/>
              <a:t>пыльца</a:t>
            </a:r>
          </a:p>
          <a:p>
            <a:pPr>
              <a:buNone/>
            </a:pPr>
            <a:r>
              <a:rPr lang="ru-RU" b="1" dirty="0" smtClean="0"/>
              <a:t>питательное питьё </a:t>
            </a:r>
          </a:p>
          <a:p>
            <a:pPr>
              <a:buNone/>
            </a:pPr>
            <a:r>
              <a:rPr lang="ru-RU" b="1" dirty="0" smtClean="0"/>
              <a:t>для скота</a:t>
            </a:r>
          </a:p>
          <a:p>
            <a:pPr>
              <a:buNone/>
            </a:pPr>
            <a:r>
              <a:rPr lang="ru-RU" b="1" dirty="0" smtClean="0"/>
              <a:t>убегай</a:t>
            </a: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клевер </a:t>
            </a:r>
            <a:r>
              <a:rPr lang="ru-RU" b="1" dirty="0" smtClean="0"/>
              <a:t>для корма животным</a:t>
            </a: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133083" y="476672"/>
            <a:ext cx="654538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/>
                <a:solidFill>
                  <a:schemeClr val="accent3"/>
                </a:solidFill>
                <a:effectLst/>
              </a:rPr>
              <a:t>Объясни значение слов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 descr="C:\Users\1\Desktop\co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3356992"/>
            <a:ext cx="2448273" cy="1512168"/>
          </a:xfrm>
          <a:prstGeom prst="rect">
            <a:avLst/>
          </a:prstGeom>
          <a:noFill/>
        </p:spPr>
      </p:pic>
      <p:pic>
        <p:nvPicPr>
          <p:cNvPr id="7" name="Picture 3" descr="C:\Users\Наташа\Downloads\4e08887dcab25c1e6b523982e5f3138b_151449_tribune_fanfici_about_celebrities_and_your_storie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9824" y="2492896"/>
            <a:ext cx="1584176" cy="2414786"/>
          </a:xfrm>
          <a:prstGeom prst="rect">
            <a:avLst/>
          </a:prstGeom>
          <a:noFill/>
        </p:spPr>
      </p:pic>
      <p:pic>
        <p:nvPicPr>
          <p:cNvPr id="1030" name="Picture 6" descr="C:\Users\1\Desktop\461_40868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2348880"/>
            <a:ext cx="2376264" cy="1628800"/>
          </a:xfrm>
          <a:prstGeom prst="rect">
            <a:avLst/>
          </a:prstGeom>
          <a:noFill/>
        </p:spPr>
      </p:pic>
      <p:pic>
        <p:nvPicPr>
          <p:cNvPr id="1031" name="Picture 7" descr="C:\Users\1\Desktop\tn_gallery_11327_4714_16062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67744" y="2708920"/>
            <a:ext cx="2160240" cy="1626247"/>
          </a:xfrm>
          <a:prstGeom prst="rect">
            <a:avLst/>
          </a:prstGeom>
          <a:noFill/>
        </p:spPr>
      </p:pic>
      <p:pic>
        <p:nvPicPr>
          <p:cNvPr id="1032" name="Picture 8" descr="C:\Users\1\Desktop\13830684305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67944" y="1988840"/>
            <a:ext cx="2476500" cy="1571625"/>
          </a:xfrm>
          <a:prstGeom prst="rect">
            <a:avLst/>
          </a:prstGeom>
          <a:noFill/>
        </p:spPr>
      </p:pic>
      <p:pic>
        <p:nvPicPr>
          <p:cNvPr id="1033" name="Picture 9" descr="C:\Users\1\Desktop\moloko-320x20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652120" y="4509120"/>
            <a:ext cx="2419469" cy="1512168"/>
          </a:xfrm>
          <a:prstGeom prst="rect">
            <a:avLst/>
          </a:prstGeom>
          <a:noFill/>
        </p:spPr>
      </p:pic>
      <p:pic>
        <p:nvPicPr>
          <p:cNvPr id="1034" name="Picture 10" descr="C:\Users\1\Desktop\2815553_w200_h200_3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79512" y="188640"/>
            <a:ext cx="2032000" cy="2304256"/>
          </a:xfrm>
          <a:prstGeom prst="rect">
            <a:avLst/>
          </a:prstGeom>
          <a:noFill/>
        </p:spPr>
      </p:pic>
      <p:pic>
        <p:nvPicPr>
          <p:cNvPr id="11" name="Picture 2" descr="I:\Чай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948264" y="4941167"/>
            <a:ext cx="1913061" cy="1530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332656"/>
            <a:ext cx="8363272" cy="57935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692696"/>
            <a:ext cx="8208912" cy="507831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</a:rPr>
              <a:t>Животные помогают </a:t>
            </a:r>
          </a:p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</a:rPr>
              <a:t>человеку, </a:t>
            </a:r>
          </a:p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</a:rPr>
              <a:t>а человек должен</a:t>
            </a:r>
          </a:p>
          <a:p>
            <a:pPr algn="ctr"/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</a:rPr>
              <a:t>помогать животным.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4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4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4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833913" y="2967335"/>
            <a:ext cx="5476179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Спасибо за урок!</a:t>
            </a:r>
            <a:endParaRPr lang="ru-RU" sz="54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378</TotalTime>
  <Words>66</Words>
  <Application>Microsoft Office PowerPoint</Application>
  <PresentationFormat>Экран (4:3)</PresentationFormat>
  <Paragraphs>35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Аспект</vt:lpstr>
      <vt:lpstr>УРОК ЛИТЕРАТУРНОГО ЧТЕНИЯ  2 КЛАСС</vt:lpstr>
      <vt:lpstr>Презентация PowerPoint</vt:lpstr>
      <vt:lpstr>В.В. Бианки «СОВА»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ЛИТЕРАТУРНОГО ЧТЕНИЯ  2 КЛАСС</dc:title>
  <dc:creator>1</dc:creator>
  <cp:lastModifiedBy>Пользователь</cp:lastModifiedBy>
  <cp:revision>38</cp:revision>
  <dcterms:created xsi:type="dcterms:W3CDTF">2016-11-26T16:00:23Z</dcterms:created>
  <dcterms:modified xsi:type="dcterms:W3CDTF">2022-12-11T14:07:44Z</dcterms:modified>
</cp:coreProperties>
</file>