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56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51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060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45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89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4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552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944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2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7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952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400F0-60D3-4865-969D-B74F6C57BB28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38504-170F-4179-841D-3EDC6F487D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3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19672" y="1916832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 при работе с разными инструментами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368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Правила подготовки рабочего места перед началом урока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060848"/>
            <a:ext cx="6347048" cy="38164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1.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парту клеенку, рабочую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доску;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2.Приготовь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материалы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инструменты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работе, коробку или пакет 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3.Надень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рабочую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одежду;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4.Тряпочку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салфетку для рук держи всегда в кармане рабочей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09829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5040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Правила безопасной работы с ножницами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на своем рабочем месте.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работой проверь исправность инструментов.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ножницами только на своем рабочем месте.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 за движением лезвий во время работы.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 клади кольцами к себе.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Подавай ножницы кольцами вперед.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оставляй ножницы открытыми.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 ножницы в чехле лезвиями вниз.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 с ножницами, не подноси ножницы к лицу.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 ножницы по назначению.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8303" y="3501008"/>
            <a:ext cx="1663991" cy="25273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67241" y="3284984"/>
            <a:ext cx="210484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07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354" y="1700808"/>
            <a:ext cx="2297710" cy="19442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429000"/>
            <a:ext cx="2585864" cy="2585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Правила безопасной работы с клеем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707088" cy="4525963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клеем пользуйся кисточкой, если это требуется.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Бери то количество клея, которое требуется для выполнения работы на данном этапе.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Излишки клея убирай мягкой тряпочкой или салфеткой, осторожно прижимая ее.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Кисточку и руки после работы хорошо вымой с мылом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880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05064"/>
            <a:ext cx="3048000" cy="20330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Правила безопасной работы с пластилином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275040" cy="45259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нужный цвет пластилина.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Отрежь стекой нужное количество пластилина.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Согрей кусочек пластилина теплом своих рук, чтобы он стал мягким.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окончанию работы хорошо вытри руки сухой мягкой тряпочкой и только потом вымой их с мылом.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700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Правила безопасной работы со швейной иглой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6552728" cy="45259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иглу всегда в игольнице.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оставляй иглу на рабочем месте без нитки.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Передавай иглу только в игольнице и с ниткой.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бери иглу в рот и не играй с иглой.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втыкай иглу в одежду.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и после работы проверь количество игл.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 игольницу с иголками только в одном и том же месте.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отвлекайся во время работы с иглой.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08304" y="4005064"/>
            <a:ext cx="1584176" cy="201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099" y="3923061"/>
            <a:ext cx="2304400" cy="179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7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Правила уборки своего рабочего места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7920880" cy="4525963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изделие, выполненное на уроке, в коробку для изделий.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со стола и с пола обрезки материала, мусор.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работы с пластилином почисти стекой рабочую доску, крышку парты, если там остались следы от пластилина. Соскреби прилипший к полу пластилин — грязный выброси в мусор, чистый убери в коробку.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Протри инструменты и крышку парты тряпочкой.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Тщательно вытри руки тряпочкой и вымой их с мылом.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Сними рабочую одежду.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принадлежности убери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210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0341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387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Правила подготовки рабочего места перед началом урока</vt:lpstr>
      <vt:lpstr>Правила безопасной работы с ножницами </vt:lpstr>
      <vt:lpstr>Правила безопасной работы с клеем</vt:lpstr>
      <vt:lpstr>Правила безопасной работы с пластилином</vt:lpstr>
      <vt:lpstr>Правила безопасной работы со швейной иглой</vt:lpstr>
      <vt:lpstr>Правила уборки своего рабочего места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Expert-el</dc:creator>
  <cp:lastModifiedBy>Пользователь Windows</cp:lastModifiedBy>
  <cp:revision>7</cp:revision>
  <dcterms:created xsi:type="dcterms:W3CDTF">2018-02-23T11:32:04Z</dcterms:created>
  <dcterms:modified xsi:type="dcterms:W3CDTF">2023-02-16T10:39:28Z</dcterms:modified>
</cp:coreProperties>
</file>