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5" r:id="rId4"/>
    <p:sldId id="279" r:id="rId5"/>
    <p:sldId id="280" r:id="rId6"/>
    <p:sldId id="268" r:id="rId7"/>
    <p:sldId id="282" r:id="rId8"/>
    <p:sldId id="281" r:id="rId9"/>
    <p:sldId id="267" r:id="rId10"/>
    <p:sldId id="266" r:id="rId11"/>
    <p:sldId id="264" r:id="rId12"/>
    <p:sldId id="284" r:id="rId13"/>
    <p:sldId id="283" r:id="rId14"/>
    <p:sldId id="285" r:id="rId15"/>
    <p:sldId id="286" r:id="rId16"/>
    <p:sldId id="262" r:id="rId17"/>
    <p:sldId id="259" r:id="rId18"/>
    <p:sldId id="261" r:id="rId19"/>
    <p:sldId id="260" r:id="rId20"/>
    <p:sldId id="274" r:id="rId21"/>
    <p:sldId id="273" r:id="rId22"/>
    <p:sldId id="272" r:id="rId23"/>
    <p:sldId id="271" r:id="rId24"/>
    <p:sldId id="287" r:id="rId25"/>
    <p:sldId id="288" r:id="rId26"/>
    <p:sldId id="270" r:id="rId27"/>
    <p:sldId id="269" r:id="rId28"/>
    <p:sldId id="278" r:id="rId29"/>
    <p:sldId id="277" r:id="rId30"/>
    <p:sldId id="276" r:id="rId31"/>
    <p:sldId id="27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Писатели и поэты Смоленщины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викторина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90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err="1" smtClean="0"/>
              <a:t>Алекса́ндр</a:t>
            </a:r>
            <a:r>
              <a:rPr lang="ru-RU" dirty="0" smtClean="0"/>
              <a:t> </a:t>
            </a:r>
            <a:r>
              <a:rPr lang="ru-RU" dirty="0" err="1"/>
              <a:t>Три́фонович</a:t>
            </a:r>
            <a:r>
              <a:rPr lang="ru-RU" dirty="0"/>
              <a:t> </a:t>
            </a:r>
            <a:r>
              <a:rPr lang="ru-RU" dirty="0" err="1"/>
              <a:t>Твардо́вский</a:t>
            </a:r>
            <a:r>
              <a:rPr lang="ru-RU" dirty="0"/>
              <a:t>— русский советский писатель и поэт, журналист, военный корреспондент. Главный редактор журнала «Новый мир». Родился 8 (21) июня 1910 года. Назовите название хутора, в котором родился Александр </a:t>
            </a:r>
            <a:r>
              <a:rPr lang="ru-RU" dirty="0" err="1"/>
              <a:t>Трифонович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А) Загорье</a:t>
            </a:r>
          </a:p>
          <a:p>
            <a:pPr marL="0" indent="0" algn="just">
              <a:buNone/>
            </a:pPr>
            <a:r>
              <a:rPr lang="ru-RU" dirty="0"/>
              <a:t>Б) Заборье</a:t>
            </a:r>
          </a:p>
          <a:p>
            <a:pPr marL="0" indent="0" algn="just">
              <a:buNone/>
            </a:pPr>
            <a:r>
              <a:rPr lang="ru-RU" dirty="0"/>
              <a:t>В) </a:t>
            </a:r>
            <a:r>
              <a:rPr lang="ru-RU" dirty="0" err="1"/>
              <a:t>Задорожье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54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А) Наш </a:t>
            </a:r>
            <a:r>
              <a:rPr lang="ru-RU" dirty="0"/>
              <a:t>земляк родился на хуторе Загорье рядом с деревней Сельцо (ныне в </a:t>
            </a:r>
            <a:r>
              <a:rPr lang="ru-RU" dirty="0" err="1"/>
              <a:t>Починковском</a:t>
            </a:r>
            <a:r>
              <a:rPr lang="ru-RU" dirty="0"/>
              <a:t> районе Смоленской области) в семье деревенского кузнеца.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7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/>
              <a:t>Как называется автобиографическая поэма А.Т. Твардовского, которая была написана в 1969 году?</a:t>
            </a:r>
          </a:p>
          <a:p>
            <a:pPr marL="0" indent="0">
              <a:buNone/>
            </a:pPr>
            <a:r>
              <a:rPr lang="ru-RU" dirty="0"/>
              <a:t>А) «Жизнь моя»</a:t>
            </a:r>
          </a:p>
          <a:p>
            <a:pPr marL="0" indent="0">
              <a:buNone/>
            </a:pPr>
            <a:r>
              <a:rPr lang="ru-RU" dirty="0"/>
              <a:t>Б) «По праву памяти»</a:t>
            </a:r>
          </a:p>
          <a:p>
            <a:pPr marL="0" indent="0">
              <a:buNone/>
            </a:pPr>
            <a:r>
              <a:rPr lang="ru-RU" dirty="0"/>
              <a:t>В) «Василий Теркин»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69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Б) </a:t>
            </a:r>
            <a:r>
              <a:rPr lang="ru-RU" dirty="0"/>
              <a:t>«По праву памяти»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86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lnSpc>
                <a:spcPct val="107000"/>
              </a:lnSpc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 сценариям и книгам нашего земляка сняты около 20 кинофильмов, причем такие картины, как «Офицеры» (1971), «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Аты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-баты, шли солдаты…» (1976), «Не стреляйте в белых лебедей» (1980), «Завтра была война» (1987), «Я — русский солдат» (1995) вошли в золотой фонд советского и российского кинематографа. О ком идет речь? </a:t>
            </a:r>
          </a:p>
          <a:p>
            <a:pPr marL="11430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А) Михаил Васильевич Исаковский</a:t>
            </a:r>
          </a:p>
          <a:p>
            <a:pPr marL="11430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Б) Иван Сергеевич Соколов-Микитов</a:t>
            </a: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В) Борис Львович Васильев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755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В) </a:t>
            </a:r>
            <a:r>
              <a:rPr lang="ru-RU" dirty="0"/>
              <a:t>Борис </a:t>
            </a:r>
            <a:r>
              <a:rPr lang="ru-RU" dirty="0" smtClean="0"/>
              <a:t>Львович </a:t>
            </a:r>
            <a:r>
              <a:rPr lang="ru-RU" dirty="0"/>
              <a:t>Васильев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145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err="1" smtClean="0"/>
              <a:t>Бори́с</a:t>
            </a:r>
            <a:r>
              <a:rPr lang="ru-RU" b="1" dirty="0" smtClean="0"/>
              <a:t> </a:t>
            </a:r>
            <a:r>
              <a:rPr lang="ru-RU" b="1" dirty="0" err="1"/>
              <a:t>Льво́вич</a:t>
            </a:r>
            <a:r>
              <a:rPr lang="ru-RU" b="1" dirty="0"/>
              <a:t> </a:t>
            </a:r>
            <a:r>
              <a:rPr lang="ru-RU" b="1" dirty="0" err="1"/>
              <a:t>Васи́льев</a:t>
            </a:r>
            <a:r>
              <a:rPr lang="ru-RU" b="1" dirty="0"/>
              <a:t> </a:t>
            </a:r>
            <a:r>
              <a:rPr lang="ru-RU" dirty="0"/>
              <a:t>— русский писатель и сценарист. Лауреат Государственной премии СССР. Родился  21 мая 1924 г. в Смоленске.  </a:t>
            </a:r>
          </a:p>
          <a:p>
            <a:pPr marL="0" indent="0" algn="just">
              <a:buNone/>
            </a:pPr>
            <a:r>
              <a:rPr lang="ru-RU" dirty="0"/>
              <a:t>Наибольшую известность писатель приобрёл в 1969 году после публикации в журнале «Юность» повести «А зори здесь тихие…». Кто является героем(героями ) повести</a:t>
            </a:r>
          </a:p>
          <a:p>
            <a:pPr marL="0" indent="0" algn="just">
              <a:buNone/>
            </a:pPr>
            <a:r>
              <a:rPr lang="ru-RU" dirty="0"/>
              <a:t>А) Девушки-зенитчики и их командир </a:t>
            </a:r>
          </a:p>
          <a:p>
            <a:pPr marL="0" indent="0" algn="just">
              <a:buNone/>
            </a:pPr>
            <a:r>
              <a:rPr lang="ru-RU" dirty="0"/>
              <a:t>Б) Дети </a:t>
            </a:r>
          </a:p>
          <a:p>
            <a:pPr marL="0" indent="0" algn="just">
              <a:buNone/>
            </a:pPr>
            <a:r>
              <a:rPr lang="ru-RU" dirty="0"/>
              <a:t>В) Враги, оказавшиеся в одном помещении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51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А) Главные </a:t>
            </a:r>
            <a:r>
              <a:rPr lang="ru-RU" dirty="0"/>
              <a:t>герои повести – старшина Федот Васков и пять девушек-зенитчиц, находящихся у него в подчинении.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07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err="1" smtClean="0"/>
              <a:t>Михаи́л</a:t>
            </a:r>
            <a:r>
              <a:rPr lang="ru-RU" b="1" dirty="0" smtClean="0"/>
              <a:t> </a:t>
            </a:r>
            <a:r>
              <a:rPr lang="ru-RU" b="1" dirty="0" err="1"/>
              <a:t>Васи́льевич</a:t>
            </a:r>
            <a:r>
              <a:rPr lang="ru-RU" b="1" dirty="0"/>
              <a:t> </a:t>
            </a:r>
            <a:r>
              <a:rPr lang="ru-RU" b="1" dirty="0" err="1"/>
              <a:t>Исако́вский</a:t>
            </a:r>
            <a:r>
              <a:rPr lang="ru-RU" b="1" dirty="0"/>
              <a:t> </a:t>
            </a:r>
            <a:r>
              <a:rPr lang="ru-RU" dirty="0"/>
              <a:t>— русский советский поэт и прозаик, переводчик. Лауреат двух Сталинских премий первой степени (1943, 1949).</a:t>
            </a:r>
          </a:p>
          <a:p>
            <a:pPr marL="0" indent="0" algn="just">
              <a:buNone/>
            </a:pPr>
            <a:r>
              <a:rPr lang="ru-RU" dirty="0"/>
              <a:t>Одно из ученических стихотворений — «Просьба солдата» — было опубликовано ещё в 1914 году в общероссийской газете «Новь». Многие стихотворения Исаковского положены на музыку. Какое произведение не принадлежит Михаилу Васильевичу?</a:t>
            </a:r>
          </a:p>
          <a:p>
            <a:pPr marL="0" indent="0" algn="just">
              <a:buNone/>
            </a:pPr>
            <a:r>
              <a:rPr lang="ru-RU" dirty="0"/>
              <a:t>А) «Катюша» </a:t>
            </a:r>
          </a:p>
          <a:p>
            <a:pPr marL="0" indent="0" algn="just">
              <a:buNone/>
            </a:pPr>
            <a:r>
              <a:rPr lang="ru-RU" dirty="0"/>
              <a:t>Б) «Враги сожгли родную хату»</a:t>
            </a:r>
          </a:p>
          <a:p>
            <a:pPr marL="0" indent="0" algn="just">
              <a:buNone/>
            </a:pPr>
            <a:r>
              <a:rPr lang="ru-RU" dirty="0"/>
              <a:t>В) «Рассказ танкиста»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39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В) Стихотворение </a:t>
            </a:r>
            <a:r>
              <a:rPr lang="ru-RU" dirty="0"/>
              <a:t>«Рассказ танкиста» в 1942 году написал А.Т. Твардовский. Оно, как известно, основано на реальных событиях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09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	В каком районе Смоленской области родился  </a:t>
            </a:r>
            <a:r>
              <a:rPr lang="ru-RU" b="1" dirty="0" err="1"/>
              <a:t>А́йзек</a:t>
            </a:r>
            <a:r>
              <a:rPr lang="ru-RU" b="1" dirty="0"/>
              <a:t> </a:t>
            </a:r>
            <a:r>
              <a:rPr lang="ru-RU" b="1" dirty="0" err="1"/>
              <a:t>Ази́мов</a:t>
            </a:r>
            <a:r>
              <a:rPr lang="ru-RU" dirty="0"/>
              <a:t>— американский писатель-фантаст, популяризатор науки, биохимик. Автор около 500 книг, в основном художественных и научно-популярных. Многократный лауреат премий Хьюго и </a:t>
            </a:r>
            <a:r>
              <a:rPr lang="ru-RU" dirty="0" err="1"/>
              <a:t>Небьюла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err="1"/>
              <a:t>Рославльском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Б) Гагаринском</a:t>
            </a:r>
          </a:p>
          <a:p>
            <a:pPr marL="0" indent="0">
              <a:buNone/>
            </a:pPr>
            <a:r>
              <a:rPr lang="ru-RU" dirty="0"/>
              <a:t>В) </a:t>
            </a:r>
            <a:r>
              <a:rPr lang="ru-RU" dirty="0" err="1"/>
              <a:t>Шумячском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0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Родился </a:t>
            </a:r>
            <a:r>
              <a:rPr lang="ru-RU" dirty="0"/>
              <a:t>2 (15) февраля 1909 года в деревне Алексеевка (ныне </a:t>
            </a:r>
            <a:r>
              <a:rPr lang="ru-RU" dirty="0" err="1"/>
              <a:t>Рославльский</a:t>
            </a:r>
            <a:r>
              <a:rPr lang="ru-RU" dirty="0"/>
              <a:t> район, Смоленская область) в крестьянской семье. В 1926 окончил школу в Рославле, тогда же опубликованы его первые стихи.  Печатался с 1926 г. Первая книга стихов — «Мои герои».  Автор сборников «Берёзовый перелесок», «Синее вино», «Книга полей», «Рябиновый свет» и др., нескольких поэм. Автор стихотворного пересказа «Слова о полку Игореве». О ком идет речь?</a:t>
            </a:r>
          </a:p>
          <a:p>
            <a:pPr marL="0" indent="0" algn="just">
              <a:buNone/>
            </a:pPr>
            <a:r>
              <a:rPr lang="ru-RU" dirty="0"/>
              <a:t>А) Николай Иванович </a:t>
            </a:r>
            <a:r>
              <a:rPr lang="ru-RU" dirty="0" err="1"/>
              <a:t>Рыленков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Б) </a:t>
            </a:r>
            <a:r>
              <a:rPr lang="ru-RU" dirty="0" smtClean="0"/>
              <a:t>Сергей Николаевич Глинка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В) Иван Сергеевич Соколов-Микитов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18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144" y="126876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А) Николай </a:t>
            </a:r>
            <a:r>
              <a:rPr lang="ru-RU" dirty="0"/>
              <a:t>Иванович </a:t>
            </a:r>
            <a:r>
              <a:rPr lang="ru-RU" dirty="0" err="1"/>
              <a:t>Рыленков</a:t>
            </a:r>
            <a:r>
              <a:rPr lang="ru-RU" dirty="0"/>
              <a:t>. Автор песен, рассказов, очерков, автобиографических и исторических повестей.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54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Иван </a:t>
            </a:r>
            <a:r>
              <a:rPr lang="ru-RU" b="1" dirty="0"/>
              <a:t>Сергеевич Соколов-Микитов </a:t>
            </a:r>
            <a:r>
              <a:rPr lang="ru-RU" dirty="0"/>
              <a:t>родился в 1892 г. в лесном урочище под Калугой, русский писатель (от имени деда добавка к фамилии: Микитов). В 1895 г. семья переехала на родину отца в село </a:t>
            </a:r>
            <a:r>
              <a:rPr lang="ru-RU" dirty="0" err="1"/>
              <a:t>Кислово</a:t>
            </a:r>
            <a:r>
              <a:rPr lang="ru-RU" dirty="0"/>
              <a:t> </a:t>
            </a:r>
            <a:r>
              <a:rPr lang="ru-RU" dirty="0" err="1"/>
              <a:t>Доро¬гобужского</a:t>
            </a:r>
            <a:r>
              <a:rPr lang="ru-RU" dirty="0"/>
              <a:t> (ныне - </a:t>
            </a:r>
            <a:r>
              <a:rPr lang="ru-RU" dirty="0" err="1"/>
              <a:t>Угранского</a:t>
            </a:r>
            <a:r>
              <a:rPr lang="ru-RU" dirty="0"/>
              <a:t>) района Смоленской области. Учился И.С. Соколов-Микитов в Смоленском Александровском реальном училище. С кем из поэтов Смоленщины Иван Сергеевич поддерживал дружеские </a:t>
            </a:r>
            <a:r>
              <a:rPr lang="ru-RU" dirty="0" smtClean="0"/>
              <a:t>отношения?</a:t>
            </a:r>
          </a:p>
          <a:p>
            <a:pPr marL="0" indent="0" algn="just">
              <a:buNone/>
            </a:pPr>
            <a:r>
              <a:rPr lang="ru-RU" dirty="0" smtClean="0"/>
              <a:t>А</a:t>
            </a:r>
            <a:r>
              <a:rPr lang="ru-RU" dirty="0"/>
              <a:t>) Михаил Васильевич Исаковский</a:t>
            </a:r>
          </a:p>
          <a:p>
            <a:pPr marL="0" indent="0" algn="just">
              <a:buNone/>
            </a:pPr>
            <a:r>
              <a:rPr lang="ru-RU" dirty="0"/>
              <a:t>Б) Александр </a:t>
            </a:r>
            <a:r>
              <a:rPr lang="ru-RU" dirty="0" err="1"/>
              <a:t>Трифонович</a:t>
            </a:r>
            <a:r>
              <a:rPr lang="ru-RU" dirty="0"/>
              <a:t> Твардовский</a:t>
            </a:r>
          </a:p>
          <a:p>
            <a:pPr marL="0" indent="0" algn="just">
              <a:buNone/>
            </a:pPr>
            <a:r>
              <a:rPr lang="ru-RU" dirty="0"/>
              <a:t>В) Николай Иванович </a:t>
            </a:r>
            <a:r>
              <a:rPr lang="ru-RU" dirty="0" err="1"/>
              <a:t>Рыленков</a:t>
            </a:r>
            <a:endParaRPr lang="ru-RU" dirty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 smtClean="0"/>
              <a:t>11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22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Б) С </a:t>
            </a:r>
            <a:r>
              <a:rPr lang="ru-RU" dirty="0"/>
              <a:t>А.Т. Твардовским связывала Ивана Сергеевича многолетняя, теплая дружба.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99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/>
              <a:t>Известно, что Михаил Исаковский писал стихи о народе, о крестьянстве. Как называется сборник стихов, посвященных этой теме?</a:t>
            </a:r>
          </a:p>
          <a:p>
            <a:pPr marL="0" indent="0">
              <a:buNone/>
            </a:pPr>
            <a:r>
              <a:rPr lang="ru-RU" dirty="0"/>
              <a:t>А) «Провода в сене»</a:t>
            </a:r>
          </a:p>
          <a:p>
            <a:pPr marL="0" indent="0">
              <a:buNone/>
            </a:pPr>
            <a:r>
              <a:rPr lang="ru-RU" dirty="0"/>
              <a:t>Б) «Провода в соломе»</a:t>
            </a:r>
          </a:p>
          <a:p>
            <a:pPr marL="0" indent="0">
              <a:buNone/>
            </a:pPr>
            <a:r>
              <a:rPr lang="ru-RU" dirty="0"/>
              <a:t>В) « На сеновале»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4981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Б)</a:t>
            </a:r>
            <a:r>
              <a:rPr lang="ru-RU" dirty="0"/>
              <a:t> Сборник стихов М. Исаковского называется «Провода в соломе».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4653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Кто </a:t>
            </a:r>
            <a:r>
              <a:rPr lang="ru-RU" dirty="0"/>
              <a:t>перед вами?</a:t>
            </a:r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smtClean="0"/>
              <a:t>А.Т. </a:t>
            </a:r>
            <a:r>
              <a:rPr lang="ru-RU" dirty="0"/>
              <a:t>Твардовский </a:t>
            </a:r>
          </a:p>
          <a:p>
            <a:pPr marL="0" indent="0">
              <a:buNone/>
            </a:pPr>
            <a:r>
              <a:rPr lang="ru-RU" dirty="0" smtClean="0"/>
              <a:t>Б)Н.И. </a:t>
            </a:r>
            <a:r>
              <a:rPr lang="ru-RU" dirty="0" err="1"/>
              <a:t>Рыленков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В) </a:t>
            </a:r>
            <a:r>
              <a:rPr lang="ru-RU" dirty="0" smtClean="0"/>
              <a:t>М.В. Исаковский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 smtClean="0"/>
              <a:t>13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374" y="1124743"/>
            <a:ext cx="4437113" cy="554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6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А) Александр </a:t>
            </a:r>
            <a:r>
              <a:rPr lang="ru-RU" dirty="0" err="1" smtClean="0"/>
              <a:t>Трифонович</a:t>
            </a:r>
            <a:r>
              <a:rPr lang="ru-RU" dirty="0" smtClean="0"/>
              <a:t> Твардовский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274638"/>
            <a:ext cx="8229600" cy="1143000"/>
          </a:xfrm>
        </p:spPr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6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Кто </a:t>
            </a:r>
            <a:r>
              <a:rPr lang="ru-RU" dirty="0"/>
              <a:t>перед вами?</a:t>
            </a:r>
          </a:p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</a:t>
            </a:r>
            <a:r>
              <a:rPr lang="ru-RU" dirty="0"/>
              <a:t> Н.И. </a:t>
            </a:r>
            <a:r>
              <a:rPr lang="ru-RU" dirty="0" err="1"/>
              <a:t>Рыленков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Б) А. Т. </a:t>
            </a:r>
            <a:r>
              <a:rPr lang="ru-RU" dirty="0"/>
              <a:t>Твардовский </a:t>
            </a:r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</a:t>
            </a:r>
            <a:r>
              <a:rPr lang="ru-RU" dirty="0" smtClean="0"/>
              <a:t>М.В. </a:t>
            </a:r>
            <a:r>
              <a:rPr lang="ru-RU" dirty="0"/>
              <a:t>Исаковский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 smtClean="0"/>
              <a:t>14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213568"/>
            <a:ext cx="4176464" cy="545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89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А) Николай </a:t>
            </a:r>
            <a:r>
              <a:rPr lang="ru-RU" dirty="0"/>
              <a:t>Иванович </a:t>
            </a:r>
            <a:r>
              <a:rPr lang="ru-RU" dirty="0" err="1"/>
              <a:t>Рыленков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97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В) Азимов </a:t>
            </a:r>
            <a:r>
              <a:rPr lang="ru-RU" dirty="0"/>
              <a:t>родился (по документам) 2 января 1920 года в местечке Петровичи </a:t>
            </a:r>
            <a:r>
              <a:rPr lang="ru-RU" dirty="0" err="1"/>
              <a:t>Климовичского</a:t>
            </a:r>
            <a:r>
              <a:rPr lang="ru-RU" dirty="0"/>
              <a:t> уезда Гомельской губернии, РСФСР (ныне </a:t>
            </a:r>
            <a:r>
              <a:rPr lang="ru-RU" dirty="0" err="1"/>
              <a:t>Руссковское</a:t>
            </a:r>
            <a:r>
              <a:rPr lang="ru-RU" dirty="0"/>
              <a:t> сельское поселение, </a:t>
            </a:r>
            <a:r>
              <a:rPr lang="ru-RU" dirty="0" err="1"/>
              <a:t>Шумячский</a:t>
            </a:r>
            <a:r>
              <a:rPr lang="ru-RU" dirty="0"/>
              <a:t> район, Смоленская область)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00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Кто </a:t>
            </a:r>
            <a:r>
              <a:rPr lang="ru-RU" dirty="0"/>
              <a:t>перед вами?</a:t>
            </a:r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 smtClean="0"/>
              <a:t>А.Т. </a:t>
            </a:r>
            <a:r>
              <a:rPr lang="ru-RU" dirty="0"/>
              <a:t>Твардовский </a:t>
            </a:r>
          </a:p>
          <a:p>
            <a:pPr marL="0" indent="0">
              <a:buNone/>
            </a:pPr>
            <a:r>
              <a:rPr lang="ru-RU" dirty="0" smtClean="0"/>
              <a:t>Б)М.В. Исаковский</a:t>
            </a:r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</a:t>
            </a:r>
            <a:r>
              <a:rPr lang="ru-RU" dirty="0" smtClean="0"/>
              <a:t>Б.Л. Васильев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 smtClean="0"/>
              <a:t>15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52736"/>
            <a:ext cx="4104456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26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Б) Михаил Васильевич  Исаковский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755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>
              <a:buNone/>
            </a:pPr>
            <a:r>
              <a:rPr lang="ru-RU" dirty="0"/>
              <a:t>В 1941 году из-под  пера Азимова вышел рассказ, в котором впервые в истории литературы появились механические аналоги человека — роботы. Им были разработаны три закона </a:t>
            </a:r>
            <a:r>
              <a:rPr lang="ru-RU" dirty="0" err="1"/>
              <a:t>роботехники</a:t>
            </a:r>
            <a:r>
              <a:rPr lang="ru-RU" dirty="0"/>
              <a:t>, ставшие непререкаемыми догматами для фантастов всего мира. Как называется этот рассказ?</a:t>
            </a:r>
          </a:p>
          <a:p>
            <a:pPr marL="0" indent="0" algn="just">
              <a:buNone/>
            </a:pPr>
            <a:r>
              <a:rPr lang="ru-RU" dirty="0"/>
              <a:t>А) «Лжец» </a:t>
            </a:r>
          </a:p>
          <a:p>
            <a:pPr marL="0" indent="0" algn="just">
              <a:buNone/>
            </a:pPr>
            <a:r>
              <a:rPr lang="ru-RU" dirty="0"/>
              <a:t>Б) «Роботы»</a:t>
            </a:r>
          </a:p>
          <a:p>
            <a:pPr marL="0" indent="0" algn="just">
              <a:buNone/>
            </a:pPr>
            <a:r>
              <a:rPr lang="ru-RU" dirty="0"/>
              <a:t>В) «Обманщики»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583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Рассказ </a:t>
            </a:r>
            <a:r>
              <a:rPr lang="ru-RU" dirty="0"/>
              <a:t>называется «Лжец»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916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just">
              <a:buNone/>
            </a:pPr>
            <a:r>
              <a:rPr lang="ru-RU" dirty="0"/>
              <a:t>Этот известный соотечественник родился 4 (16) марта 1884 года в Смоленске, в семье православного священника. Отец желал видеть в сыне продолжателя своего дела и отдал его в духовную семинарию. Писатель окончил ее, однако священником не стал. Наперекор отцу он поступил в юридический лицей в Ярославле. Он  получил должность частного поверенного в Смоленске и вскоре приобрел известность хорошего юриста. О ком идет речь?  </a:t>
            </a:r>
          </a:p>
          <a:p>
            <a:r>
              <a:rPr lang="ru-RU" dirty="0"/>
              <a:t>А) Юрий Алексеевич Гагарин</a:t>
            </a:r>
          </a:p>
          <a:p>
            <a:r>
              <a:rPr lang="ru-RU" dirty="0"/>
              <a:t>Б) Александр </a:t>
            </a:r>
            <a:r>
              <a:rPr lang="ru-RU" dirty="0" err="1"/>
              <a:t>Трифонович</a:t>
            </a:r>
            <a:r>
              <a:rPr lang="ru-RU" dirty="0"/>
              <a:t> Твардовский</a:t>
            </a:r>
          </a:p>
          <a:p>
            <a:r>
              <a:rPr lang="ru-RU" dirty="0"/>
              <a:t>В) Александр Романович Беляев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2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В) Александр </a:t>
            </a:r>
            <a:r>
              <a:rPr lang="ru-RU" dirty="0"/>
              <a:t>Романович Беляев.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Жизнь </a:t>
            </a:r>
            <a:r>
              <a:rPr lang="ru-RU" dirty="0"/>
              <a:t>сложилась так, что известный юрист оказался известным писателем, автором большого количества всемирно известных произведений.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9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 err="1" smtClean="0"/>
              <a:t>Алекса́ндр</a:t>
            </a:r>
            <a:r>
              <a:rPr lang="ru-RU" b="1" dirty="0" smtClean="0"/>
              <a:t> </a:t>
            </a:r>
            <a:r>
              <a:rPr lang="ru-RU" b="1" dirty="0" err="1"/>
              <a:t>Рома́нович</a:t>
            </a:r>
            <a:r>
              <a:rPr lang="ru-RU" b="1" dirty="0"/>
              <a:t> </a:t>
            </a:r>
            <a:r>
              <a:rPr lang="ru-RU" b="1" dirty="0" err="1"/>
              <a:t>Беля́ев</a:t>
            </a:r>
            <a:r>
              <a:rPr lang="ru-RU" b="1" dirty="0"/>
              <a:t> </a:t>
            </a:r>
            <a:r>
              <a:rPr lang="ru-RU" dirty="0"/>
              <a:t>(4 (16) марта 1884 — 6 января 1942) — русский писатель-фантаст, один из основоположников советской научно-фантастической литературы, первый из советских писателей, целиком посвятивший себя этому жанру. Будущий писатель родился в Смоленске, в семье православного священника. Назовите произведение, которое не принадлежит перу Александра Романовича.</a:t>
            </a:r>
          </a:p>
          <a:p>
            <a:pPr marL="0" indent="0" algn="just">
              <a:buNone/>
            </a:pPr>
            <a:r>
              <a:rPr lang="ru-RU" dirty="0"/>
              <a:t>А) «Остров погибших кораблей»</a:t>
            </a:r>
          </a:p>
          <a:p>
            <a:pPr marL="0" indent="0" algn="just">
              <a:buNone/>
            </a:pPr>
            <a:r>
              <a:rPr lang="ru-RU" dirty="0"/>
              <a:t>Б) «Пикник на обочине»</a:t>
            </a:r>
          </a:p>
          <a:p>
            <a:pPr marL="0" indent="0" algn="just">
              <a:buNone/>
            </a:pPr>
            <a:r>
              <a:rPr lang="ru-RU" dirty="0"/>
              <a:t>В) «Человек-амфибия»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85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Б) «Пикник </a:t>
            </a:r>
            <a:r>
              <a:rPr lang="ru-RU" dirty="0"/>
              <a:t>на обочине» - известный роман братьев Стругацких.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59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941</Words>
  <Application>Microsoft Office PowerPoint</Application>
  <PresentationFormat>Экран (4:3)</PresentationFormat>
  <Paragraphs>130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Тема Office</vt:lpstr>
      <vt:lpstr>Писатели и поэты Смоленщины</vt:lpstr>
      <vt:lpstr>ВОПРОС 1</vt:lpstr>
      <vt:lpstr>ОТВЕТ </vt:lpstr>
      <vt:lpstr>ВОПРОС 2</vt:lpstr>
      <vt:lpstr>ОТВЕТ </vt:lpstr>
      <vt:lpstr>ВОПРОС 3</vt:lpstr>
      <vt:lpstr>ОТВЕТ </vt:lpstr>
      <vt:lpstr>ВОПРОС 4</vt:lpstr>
      <vt:lpstr>ОТВЕТ </vt:lpstr>
      <vt:lpstr>ВОПРОС 5</vt:lpstr>
      <vt:lpstr>ОТВЕТ </vt:lpstr>
      <vt:lpstr>ВОПРОС 6</vt:lpstr>
      <vt:lpstr>ОТВЕТ </vt:lpstr>
      <vt:lpstr>ВОПРОС 7</vt:lpstr>
      <vt:lpstr>Презентация PowerPoint</vt:lpstr>
      <vt:lpstr>ВОПРОС 8</vt:lpstr>
      <vt:lpstr>ОТВЕТ </vt:lpstr>
      <vt:lpstr>ВОПРОС 9</vt:lpstr>
      <vt:lpstr>ОТВЕТ </vt:lpstr>
      <vt:lpstr>ВОПРОС 10</vt:lpstr>
      <vt:lpstr>ОТВЕТ </vt:lpstr>
      <vt:lpstr>ВОПРОС 11 </vt:lpstr>
      <vt:lpstr>ОТВЕТ </vt:lpstr>
      <vt:lpstr>ВОПРОС 12</vt:lpstr>
      <vt:lpstr>Презентация PowerPoint</vt:lpstr>
      <vt:lpstr>ВОПРОС 13</vt:lpstr>
      <vt:lpstr>ОТВЕТ </vt:lpstr>
      <vt:lpstr>ВОПРОС 14</vt:lpstr>
      <vt:lpstr>ОТВЕТ </vt:lpstr>
      <vt:lpstr>ВОПРОС 15 </vt:lpstr>
      <vt:lpstr>ОТВЕТ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по литературе</dc:title>
  <dc:creator>Наталья</dc:creator>
  <cp:lastModifiedBy>TSYG</cp:lastModifiedBy>
  <cp:revision>9</cp:revision>
  <dcterms:created xsi:type="dcterms:W3CDTF">2014-10-17T02:15:58Z</dcterms:created>
  <dcterms:modified xsi:type="dcterms:W3CDTF">2022-09-18T16:42:19Z</dcterms:modified>
</cp:coreProperties>
</file>