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74" r:id="rId16"/>
    <p:sldId id="275" r:id="rId17"/>
    <p:sldId id="276" r:id="rId18"/>
    <p:sldId id="277" r:id="rId19"/>
    <p:sldId id="280" r:id="rId20"/>
    <p:sldId id="281" r:id="rId21"/>
    <p:sldId id="282" r:id="rId22"/>
    <p:sldId id="285" r:id="rId23"/>
    <p:sldId id="293" r:id="rId24"/>
    <p:sldId id="286" r:id="rId25"/>
    <p:sldId id="294" r:id="rId26"/>
    <p:sldId id="287" r:id="rId27"/>
    <p:sldId id="295" r:id="rId28"/>
    <p:sldId id="290" r:id="rId29"/>
    <p:sldId id="296" r:id="rId30"/>
    <p:sldId id="301" r:id="rId31"/>
    <p:sldId id="308" r:id="rId32"/>
    <p:sldId id="309" r:id="rId33"/>
    <p:sldId id="310" r:id="rId34"/>
    <p:sldId id="311" r:id="rId35"/>
    <p:sldId id="312" r:id="rId36"/>
    <p:sldId id="313" r:id="rId37"/>
    <p:sldId id="314" r:id="rId38"/>
    <p:sldId id="316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4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34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927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854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70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872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72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787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53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08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55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28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72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525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3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257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73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E0D115-ABBA-4849-A478-C67E4DEC6BC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7A4A5F-9A20-4AFB-A9AF-4B547999E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2F9C5AC-C7BE-43E5-A7F5-45CD6A98E8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500" y="292767"/>
            <a:ext cx="9525000" cy="63246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261D48-36F6-486D-94DA-1CEAE28F2F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0633"/>
            <a:ext cx="9144000" cy="1764634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Викторина</a:t>
            </a:r>
            <a:b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«Юные грамотеи»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0A59F12-D532-406F-9F44-750FEAA06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9184" y="5053263"/>
            <a:ext cx="4352395" cy="1564104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b="1" dirty="0"/>
              <a:t>Подготовила </a:t>
            </a:r>
          </a:p>
          <a:p>
            <a:r>
              <a:rPr lang="ru-RU" b="1" dirty="0"/>
              <a:t>учитель – логопед:</a:t>
            </a:r>
          </a:p>
          <a:p>
            <a:r>
              <a:rPr lang="ru-RU" b="1" dirty="0"/>
              <a:t>Н.С. Акулич</a:t>
            </a:r>
          </a:p>
        </p:txBody>
      </p:sp>
    </p:spTree>
    <p:extLst>
      <p:ext uri="{BB962C8B-B14F-4D97-AF65-F5344CB8AC3E}">
        <p14:creationId xmlns:p14="http://schemas.microsoft.com/office/powerpoint/2010/main" val="2168993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3F700D4-FB81-44C0-AC41-E264073C44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323" y="874742"/>
            <a:ext cx="6811354" cy="510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37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F5AC8C5-3FFD-48BB-9497-1D298D7CDB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344" y="961008"/>
            <a:ext cx="6581312" cy="493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35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174650-9C61-42B5-8D21-FAFB19E4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69" y="427269"/>
            <a:ext cx="6853560" cy="1325563"/>
          </a:xfrm>
        </p:spPr>
        <p:txBody>
          <a:bodyPr>
            <a:normAutofit/>
          </a:bodyPr>
          <a:lstStyle/>
          <a:p>
            <a:pPr algn="ctr">
              <a:lnSpc>
                <a:spcPts val="168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Задание 3. «Кто, где живет?»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65BBAE1-EB53-4E79-9DBB-CAC098686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824" y="2557463"/>
            <a:ext cx="6588351" cy="3317875"/>
          </a:xfrm>
        </p:spPr>
      </p:pic>
    </p:spTree>
    <p:extLst>
      <p:ext uri="{BB962C8B-B14F-4D97-AF65-F5344CB8AC3E}">
        <p14:creationId xmlns:p14="http://schemas.microsoft.com/office/powerpoint/2010/main" val="3949785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5A22CE4-59E5-4636-AADF-AF7E52B016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6770" y="932156"/>
            <a:ext cx="6844683" cy="499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989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1E545F0-3661-4650-B270-0DA4F32F24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450" y="1420427"/>
            <a:ext cx="10835099" cy="381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80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BBF11F4-8950-4BE9-809D-104E9FEDBF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3840" y="772358"/>
            <a:ext cx="6624320" cy="47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85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83B3276-0CB5-40DE-920B-40091994C3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8793" y="1677880"/>
            <a:ext cx="9474413" cy="334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4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A977AE2-C213-4196-BD45-16C96FC908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2914" y="761260"/>
            <a:ext cx="7426172" cy="53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519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CA009D5-A8F8-44FC-916A-301B762C70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8793" y="1651247"/>
            <a:ext cx="9474413" cy="332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92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D3A697D-5EB2-49BE-941F-A90F9E12BB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0948" y="871317"/>
            <a:ext cx="6844173" cy="494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5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174650-9C61-42B5-8D21-FAFB19E4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358" y="365125"/>
            <a:ext cx="7620000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Игра «Какой? Какая? Какие?»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65BBAE1-EB53-4E79-9DBB-CAC098686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824" y="2557463"/>
            <a:ext cx="6588351" cy="3317875"/>
          </a:xfrm>
        </p:spPr>
      </p:pic>
    </p:spTree>
    <p:extLst>
      <p:ext uri="{BB962C8B-B14F-4D97-AF65-F5344CB8AC3E}">
        <p14:creationId xmlns:p14="http://schemas.microsoft.com/office/powerpoint/2010/main" val="1979662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903EE51-18F3-462E-B91D-6B078377F1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077" y="1619065"/>
            <a:ext cx="10301846" cy="361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37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174650-9C61-42B5-8D21-FAFB19E4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69" y="427269"/>
            <a:ext cx="6853560" cy="1325563"/>
          </a:xfrm>
        </p:spPr>
        <p:txBody>
          <a:bodyPr>
            <a:normAutofit/>
          </a:bodyPr>
          <a:lstStyle/>
          <a:p>
            <a:pPr algn="ctr">
              <a:lnSpc>
                <a:spcPts val="168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4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«Что лишнее».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65BBAE1-EB53-4E79-9DBB-CAC098686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824" y="2557463"/>
            <a:ext cx="6588351" cy="3317875"/>
          </a:xfrm>
        </p:spPr>
      </p:pic>
    </p:spTree>
    <p:extLst>
      <p:ext uri="{BB962C8B-B14F-4D97-AF65-F5344CB8AC3E}">
        <p14:creationId xmlns:p14="http://schemas.microsoft.com/office/powerpoint/2010/main" val="1062162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05D6928-31EF-4DFA-A71B-114075B62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412" y="766809"/>
            <a:ext cx="7099176" cy="532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97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ADC73A1-BC4E-4277-857C-513179A082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3040" y="1109351"/>
            <a:ext cx="7625919" cy="463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63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E30A5DA-0FDC-4A3A-831C-AEB76A81F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333" y="703000"/>
            <a:ext cx="7269333" cy="54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065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80879EE-43A8-465B-B2E2-D1EDD53DBF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7226" y="1049113"/>
            <a:ext cx="7217547" cy="475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36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4905550-473D-4ACA-9FBE-DD8A087F5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548" y="664161"/>
            <a:ext cx="7372904" cy="552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278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BA798B6-1D98-4018-B317-4D86C284B4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1654" y="1464815"/>
            <a:ext cx="6798678" cy="415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82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41AF128-DA55-4B3E-ABC0-4F94ABB67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404" y="617553"/>
            <a:ext cx="7497192" cy="562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51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FFC9930-0437-44D1-865B-B777F6072C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5243" y="1333869"/>
            <a:ext cx="6615343" cy="399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11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32E17A0-9F94-41E7-B595-2490747C2F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564" y="627865"/>
            <a:ext cx="5512871" cy="560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40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174650-9C61-42B5-8D21-FAFB19E4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69" y="427269"/>
            <a:ext cx="6853560" cy="1325563"/>
          </a:xfrm>
        </p:spPr>
        <p:txBody>
          <a:bodyPr>
            <a:normAutofit/>
          </a:bodyPr>
          <a:lstStyle/>
          <a:p>
            <a:pPr algn="ctr">
              <a:lnSpc>
                <a:spcPts val="168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5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«Назови одним словом».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65BBAE1-EB53-4E79-9DBB-CAC098686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824" y="2557463"/>
            <a:ext cx="6588351" cy="3317875"/>
          </a:xfrm>
        </p:spPr>
      </p:pic>
    </p:spTree>
    <p:extLst>
      <p:ext uri="{BB962C8B-B14F-4D97-AF65-F5344CB8AC3E}">
        <p14:creationId xmlns:p14="http://schemas.microsoft.com/office/powerpoint/2010/main" val="5471783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174650-9C61-42B5-8D21-FAFB19E4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69" y="427269"/>
            <a:ext cx="6853560" cy="1325563"/>
          </a:xfrm>
        </p:spPr>
        <p:txBody>
          <a:bodyPr>
            <a:normAutofit/>
          </a:bodyPr>
          <a:lstStyle/>
          <a:p>
            <a:pPr algn="ctr">
              <a:lnSpc>
                <a:spcPts val="168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6. 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«Закончи предложение».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65BBAE1-EB53-4E79-9DBB-CAC098686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824" y="2557463"/>
            <a:ext cx="6588351" cy="3317875"/>
          </a:xfrm>
        </p:spPr>
      </p:pic>
    </p:spTree>
    <p:extLst>
      <p:ext uri="{BB962C8B-B14F-4D97-AF65-F5344CB8AC3E}">
        <p14:creationId xmlns:p14="http://schemas.microsoft.com/office/powerpoint/2010/main" val="21416250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9E01C99-8B9C-49D4-AC9C-7B8F18A53D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770" y="210357"/>
            <a:ext cx="6341576" cy="664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8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C0C355-4930-4A29-92FF-BC39288DFD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134" y="645850"/>
            <a:ext cx="7421732" cy="556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803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FA2D21A-0483-4A19-915D-C25452BB20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491" y="615449"/>
            <a:ext cx="5571018" cy="562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45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60BDB1-3012-464E-A1AF-EB7300F477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13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8F8A100-DA9B-42AF-B431-4A87B79D873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994" y="707994"/>
            <a:ext cx="5442012" cy="544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4271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0F588DE-0304-48A3-B940-8121BC65E3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619" y="760705"/>
            <a:ext cx="6900762" cy="533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1813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:a16="http://schemas.microsoft.com/office/drawing/2014/main" xmlns="" id="{674662DE-694C-456F-9AF5-335768C70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04382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 капитанов</a:t>
            </a:r>
            <a:endParaRPr lang="ru-RU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C2C26FE1-E827-45E7-9829-98FD678A03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Команда «Знайки»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xmlns="" id="{7CFAF75A-BD58-4E3E-BF92-6B3180DF6E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ДОМ</a:t>
            </a:r>
          </a:p>
          <a:p>
            <a:r>
              <a:rPr lang="ru-RU" dirty="0"/>
              <a:t>СТОЛ</a:t>
            </a:r>
          </a:p>
          <a:p>
            <a:r>
              <a:rPr lang="ru-RU" dirty="0"/>
              <a:t>АРБУЗ</a:t>
            </a:r>
          </a:p>
          <a:p>
            <a:r>
              <a:rPr lang="ru-RU" dirty="0"/>
              <a:t>КОШКА</a:t>
            </a:r>
          </a:p>
          <a:p>
            <a:r>
              <a:rPr lang="ru-RU" dirty="0"/>
              <a:t>МИСКА</a:t>
            </a:r>
          </a:p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27488FD8-DB8D-45BE-9934-A28F45545C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Команда «Грамотеи»</a:t>
            </a:r>
          </a:p>
        </p:txBody>
      </p:sp>
      <p:sp>
        <p:nvSpPr>
          <p:cNvPr id="15" name="Объект 14">
            <a:extLst>
              <a:ext uri="{FF2B5EF4-FFF2-40B4-BE49-F238E27FC236}">
                <a16:creationId xmlns:a16="http://schemas.microsoft.com/office/drawing/2014/main" xmlns="" id="{2B0703AA-1EDD-428F-940E-2B2144938D7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ЛОДКА</a:t>
            </a:r>
          </a:p>
          <a:p>
            <a:r>
              <a:rPr lang="ru-RU" dirty="0"/>
              <a:t>ЦВЕТЫ</a:t>
            </a:r>
          </a:p>
          <a:p>
            <a:r>
              <a:rPr lang="ru-RU" dirty="0"/>
              <a:t>ДВОР</a:t>
            </a:r>
          </a:p>
          <a:p>
            <a:r>
              <a:rPr lang="ru-RU" dirty="0"/>
              <a:t>КНИГА</a:t>
            </a:r>
          </a:p>
          <a:p>
            <a:r>
              <a:rPr lang="ru-RU" dirty="0"/>
              <a:t>УЖИН</a:t>
            </a:r>
          </a:p>
        </p:txBody>
      </p:sp>
    </p:spTree>
    <p:extLst>
      <p:ext uri="{BB962C8B-B14F-4D97-AF65-F5344CB8AC3E}">
        <p14:creationId xmlns:p14="http://schemas.microsoft.com/office/powerpoint/2010/main" val="1620397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0511795-5CB5-410E-A7DE-5654D92C8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3902" y="700226"/>
            <a:ext cx="8124196" cy="545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9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5A6A58D-CA47-4C9F-846F-4423C2144F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726" y="954699"/>
            <a:ext cx="6766547" cy="494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77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D6695BC-87A1-4F10-A079-94D8C725CA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131" y="634131"/>
            <a:ext cx="5589738" cy="558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6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433C406-A49E-4AC9-834F-737336E0EE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7579" y="883386"/>
            <a:ext cx="7636841" cy="509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7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ACF3B60-6CAA-4B83-9849-B91F035CE7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887" y="671210"/>
            <a:ext cx="6824226" cy="551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51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0415689-374A-4305-8DB5-B1657ED3372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4641" y="797686"/>
            <a:ext cx="4362718" cy="526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840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117</TotalTime>
  <Words>61</Words>
  <Application>Microsoft Office PowerPoint</Application>
  <PresentationFormat>Широкоэкранный</PresentationFormat>
  <Paragraphs>23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3" baseType="lpstr">
      <vt:lpstr>Arial</vt:lpstr>
      <vt:lpstr>Arial Black</vt:lpstr>
      <vt:lpstr>Garamond</vt:lpstr>
      <vt:lpstr>Times New Roman</vt:lpstr>
      <vt:lpstr>Натуральные материалы</vt:lpstr>
      <vt:lpstr>Викторина «Юные грамотеи»</vt:lpstr>
      <vt:lpstr>Задание 1. Игра «Какой? Какая? Какие?»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3. «Кто, где живет?»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4. «Что лишнее».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5. «Назови одним словом».</vt:lpstr>
      <vt:lpstr>Задание 6. «Закончи предложение».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капитанов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«Юные грамотеи»</dc:title>
  <dc:creator>tabori_ds@outlook.com</dc:creator>
  <cp:lastModifiedBy>Учетная запись Майкрософт</cp:lastModifiedBy>
  <cp:revision>11</cp:revision>
  <dcterms:created xsi:type="dcterms:W3CDTF">2021-11-23T07:19:19Z</dcterms:created>
  <dcterms:modified xsi:type="dcterms:W3CDTF">2023-02-16T16:23:25Z</dcterms:modified>
</cp:coreProperties>
</file>