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60" r:id="rId7"/>
    <p:sldId id="265" r:id="rId8"/>
    <p:sldId id="264" r:id="rId9"/>
    <p:sldId id="266" r:id="rId10"/>
    <p:sldId id="267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CD097A-63F0-4C2C-8237-553D2BFB7F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AE6A0-5294-4C5D-8A37-0A81BDE8CC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061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9AE6A0-5294-4C5D-8A37-0A81BDE8CC3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645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036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4447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5098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0753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318787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5905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219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1037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108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023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4232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8974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496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2311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265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623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9C50A-EE62-4311-8534-3520ACF66CAF}" type="datetimeFigureOut">
              <a:rPr lang="ru-RU" smtClean="0"/>
              <a:pPr/>
              <a:t>16.02.2023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86DFC8F-AB74-48DE-BE97-BEE56B6F80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928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74;&#1086;&#1089;&#1087;&#1080;&#1090;&#1072;&#1090;&#1077;&#1083;&#1100;\&#1052;&#1086;&#1081;%20&#1092;&#1080;&#1083;&#1100;&#1084;%209.mp3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nsportal.ru/node/5939812" TargetMode="Externa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user/1387743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hyperlink" Target="&#1085;&#1089;&#1087;&#1086;&#1088;&#1090;&#1072;&#1083;" TargetMode="External"/><Relationship Id="rId9" Type="http://schemas.openxmlformats.org/officeDocument/2006/relationships/hyperlink" Target="https://nsportal.ru/node/594599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2E09C05-83E9-4160-957D-0C898180C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596348"/>
            <a:ext cx="8339298" cy="2832652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 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воспитателя МБДОУ детского сада №12 «Сказка»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A13CA25-25A2-4D63-B53B-67028F507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7513" y="3710609"/>
            <a:ext cx="5459896" cy="138816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Растрыгина Анастасия Олеговна </a:t>
            </a:r>
          </a:p>
        </p:txBody>
      </p:sp>
      <p:pic>
        <p:nvPicPr>
          <p:cNvPr id="5" name="Мой фильм 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41540" y="63979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5277566"/>
      </p:ext>
    </p:extLst>
  </p:cSld>
  <p:clrMapOvr>
    <a:masterClrMapping/>
  </p:clrMapOvr>
  <p:transition spd="slow" advTm="806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 mod="1">
    <p:ext uri="{E180D4A7-C9FB-4DFB-919C-405C955672EB}">
      <p14:showEvtLst xmlns:p14="http://schemas.microsoft.com/office/powerpoint/2010/main" xmlns="">
        <p14:playEvt time="1864" objId="4"/>
        <p14:pauseEvt time="9019" objId="4"/>
        <p14:seekEvt time="9019" objId="4" seek="7107"/>
        <p14:resumeEvt time="9019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887B7A2F-7EDA-489D-97B2-3C98B3DAD50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0298" y="200745"/>
            <a:ext cx="4106172" cy="3448968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EF8BE5D2-281A-482A-A6C0-982763D125A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04001" y="198854"/>
            <a:ext cx="4916937" cy="3687702"/>
          </a:xfr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269EEDEB-1EAE-4F98-8A0E-54055CACF0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3146786" y="2584658"/>
            <a:ext cx="3996135" cy="40016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C2E1F23-B33A-4C87-ABFA-C1A0216E9577}"/>
              </a:ext>
            </a:extLst>
          </p:cNvPr>
          <p:cNvSpPr/>
          <p:nvPr/>
        </p:nvSpPr>
        <p:spPr>
          <a:xfrm>
            <a:off x="280299" y="4813995"/>
            <a:ext cx="2569433" cy="920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https://nsportal.ru/node/5939812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3737044"/>
      </p:ext>
    </p:extLst>
  </p:cSld>
  <p:clrMapOvr>
    <a:masterClrMapping/>
  </p:clrMapOvr>
  <p:transition spd="slow" advTm="1928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606ACEB2-7C2E-4E3F-9E55-210A2403AA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r="-400"/>
          <a:stretch/>
        </p:blipFill>
        <p:spPr>
          <a:xfrm>
            <a:off x="364114" y="193129"/>
            <a:ext cx="10389704" cy="6471742"/>
          </a:xfr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1D7A6CA-5E48-4A82-A63D-6FD6C3E1B518}"/>
              </a:ext>
            </a:extLst>
          </p:cNvPr>
          <p:cNvSpPr/>
          <p:nvPr/>
        </p:nvSpPr>
        <p:spPr>
          <a:xfrm>
            <a:off x="452761" y="5450889"/>
            <a:ext cx="32225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https://nsportal.ru/user/1387743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877374"/>
      </p:ext>
    </p:extLst>
  </p:cSld>
  <p:clrMapOvr>
    <a:masterClrMapping/>
  </p:clrMapOvr>
  <p:transition spd="slow" advTm="655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55C353-086E-481A-82A9-0DB40B6B8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2292626"/>
            <a:ext cx="9950909" cy="1881808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</a:p>
        </p:txBody>
      </p:sp>
    </p:spTree>
    <p:extLst>
      <p:ext uri="{BB962C8B-B14F-4D97-AF65-F5344CB8AC3E}">
        <p14:creationId xmlns:p14="http://schemas.microsoft.com/office/powerpoint/2010/main" xmlns="" val="1677270637"/>
      </p:ext>
    </p:extLst>
  </p:cSld>
  <p:clrMapOvr>
    <a:masterClrMapping/>
  </p:clrMapOvr>
  <p:transition spd="slow" advTm="262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6050A1E0-DC26-4DDA-B0D6-235E21EC88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74453" y="1406106"/>
            <a:ext cx="2786332" cy="36921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025D26E-7EEB-43ED-8FF2-5E194FF92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 flipH="1">
            <a:off x="3604589" y="1205946"/>
            <a:ext cx="4320209" cy="428045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ФИО:  РАСТРЫГИНА  АНАСТАСИЯ ОЛЕГОВНА </a:t>
            </a:r>
          </a:p>
          <a:p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ДАТА РОЖДЕНИЯ: 04.11.1987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ДОЛЖНОСТЬ: воспитатель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РАБОТЫ: МБДОУ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№12 «Сказка»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ОБЩИЙ СТАЖ: 11 лет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ПЕД. СТАЖ: 2 года  </a:t>
            </a:r>
          </a:p>
        </p:txBody>
      </p:sp>
    </p:spTree>
    <p:extLst>
      <p:ext uri="{BB962C8B-B14F-4D97-AF65-F5344CB8AC3E}">
        <p14:creationId xmlns:p14="http://schemas.microsoft.com/office/powerpoint/2010/main" xmlns="" val="2198586105"/>
      </p:ext>
    </p:extLst>
  </p:cSld>
  <p:clrMapOvr>
    <a:masterClrMapping/>
  </p:clrMapOvr>
  <p:transition spd="slow" advTm="11357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2559F65B-36EA-4C2C-B89D-24186DB2AD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2264554" y="-700797"/>
            <a:ext cx="5433388" cy="7895156"/>
          </a:xfrm>
        </p:spPr>
      </p:pic>
    </p:spTree>
    <p:extLst>
      <p:ext uri="{BB962C8B-B14F-4D97-AF65-F5344CB8AC3E}">
        <p14:creationId xmlns:p14="http://schemas.microsoft.com/office/powerpoint/2010/main" xmlns="" val="3505414080"/>
      </p:ext>
    </p:extLst>
  </p:cSld>
  <p:clrMapOvr>
    <a:masterClrMapping/>
  </p:clrMapOvr>
  <p:transition spd="slow" advTm="5788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E3CA63B-699A-4B74-A8B1-1A151C54C5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1307336" y="-80905"/>
            <a:ext cx="2847451" cy="395016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9788308-E63C-4BDF-B2CC-88BE8717FF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916858" y="470452"/>
            <a:ext cx="4022980" cy="2847450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3E02718E-6B65-4890-BEB4-CE0B3327000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rot="5400000">
            <a:off x="1058261" y="2938962"/>
            <a:ext cx="3084606" cy="42791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15FC54F5-771A-4294-87F5-8B891880FEE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451857" y="3536238"/>
            <a:ext cx="4209452" cy="295854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1FFB25B9-EA6A-4DF7-9855-77351948E56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07855" y="2484884"/>
            <a:ext cx="3950163" cy="2885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7233931"/>
      </p:ext>
    </p:extLst>
  </p:cSld>
  <p:clrMapOvr>
    <a:masterClrMapping/>
  </p:clrMapOvr>
  <p:transition spd="slow" advTm="374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53D835B-4174-43F6-A016-AD1353E2B79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67584" y="314738"/>
            <a:ext cx="4100468" cy="280946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AD2C1D6-41D5-468A-A6D2-21074B53493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650490" y="1128829"/>
            <a:ext cx="2710885" cy="38005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ACB7143-39C1-4F6B-A6DF-321812B06A1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7835" y="924338"/>
            <a:ext cx="2826337" cy="414875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E490356-BCF0-4AA1-BD18-6800D009BDA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867583" y="3561521"/>
            <a:ext cx="4100469" cy="273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3242206"/>
      </p:ext>
    </p:extLst>
  </p:cSld>
  <p:clrMapOvr>
    <a:masterClrMapping/>
  </p:clrMapOvr>
  <p:transition spd="slow" advTm="6583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FD0C589-79A5-4131-BA7C-C732F850AF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02012" y="1966789"/>
            <a:ext cx="2275868" cy="318769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8D5F233-3957-4414-B646-42BA75045C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599622" y="353650"/>
            <a:ext cx="2226365" cy="296848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920EBB78-D97D-4F51-AFBA-FF2B6203D22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25308" y="353650"/>
            <a:ext cx="2226365" cy="296848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94868CD4-DD91-4142-994C-8501F4B45AC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939773" y="3075350"/>
            <a:ext cx="2571750" cy="3429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16FDDC48-89C0-4893-814D-D6B0EB9D2DC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263554" y="2264761"/>
            <a:ext cx="2135060" cy="2968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5362033"/>
      </p:ext>
    </p:extLst>
  </p:cSld>
  <p:clrMapOvr>
    <a:masterClrMapping/>
  </p:clrMapOvr>
  <p:transition spd="slow" advTm="7785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2D5FC990-657E-462C-8BE2-D14A23D8401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5444649" y="212033"/>
            <a:ext cx="4149925" cy="4279881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052D4C1-F531-46BB-8D88-5CB04740E1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22046" y="264885"/>
            <a:ext cx="4607763" cy="345582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F1166C90-5466-42D4-B603-DE639E3EDA2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166192" y="3790122"/>
            <a:ext cx="4827317" cy="290222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6F43540-E8E5-4A38-B052-B299B6B3FCF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8454887" y="3060983"/>
            <a:ext cx="3494579" cy="35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9139815"/>
      </p:ext>
    </p:extLst>
  </p:cSld>
  <p:clrMapOvr>
    <a:masterClrMapping/>
  </p:clrMapOvr>
  <p:transition spd="slow" advTm="904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5FD19EF-EB66-4357-A651-11DDE8922BC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17471" y="348666"/>
            <a:ext cx="3023576" cy="3341643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CFA8B89-741B-4C43-8351-217BE29376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 flipV="1">
            <a:off x="1950347" y="3852695"/>
            <a:ext cx="8596105" cy="69947"/>
          </a:xfrm>
          <a:prstGeom prst="rect">
            <a:avLst/>
          </a:prstGeom>
        </p:spPr>
      </p:pic>
      <p:pic>
        <p:nvPicPr>
          <p:cNvPr id="11" name="Рисунок 10">
            <a:hlinkClick r:id="rId4" action="ppaction://hlinkfile"/>
            <a:extLst>
              <a:ext uri="{FF2B5EF4-FFF2-40B4-BE49-F238E27FC236}">
                <a16:creationId xmlns:a16="http://schemas.microsoft.com/office/drawing/2014/main" xmlns="" id="{2CE9EDCC-27EA-4075-A909-4111020A145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30878" y="3108559"/>
            <a:ext cx="2796209" cy="353964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A0A218B3-E56E-4A0B-BDAA-312DE908286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765635" y="2947608"/>
            <a:ext cx="2859272" cy="370059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FEB37D92-4681-40A3-9AEF-7C05861A38C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66332" y="3949562"/>
            <a:ext cx="3997007" cy="95456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E049AEE9-CBAC-4735-B658-D7BF13CF8BF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419421" y="283572"/>
            <a:ext cx="3661960" cy="274647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4CE7B203-445E-4D06-902B-3952EA35C7DE}"/>
              </a:ext>
            </a:extLst>
          </p:cNvPr>
          <p:cNvSpPr/>
          <p:nvPr/>
        </p:nvSpPr>
        <p:spPr>
          <a:xfrm rot="10800000" flipV="1">
            <a:off x="0" y="5397397"/>
            <a:ext cx="45897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9"/>
              </a:rPr>
              <a:t>https://</a:t>
            </a:r>
            <a:r>
              <a:rPr lang="en-US" dirty="0" smtClean="0">
                <a:hlinkClick r:id="rId9"/>
              </a:rPr>
              <a:t>nsportal.ru/node/5945997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84784749"/>
      </p:ext>
    </p:extLst>
  </p:cSld>
  <p:clrMapOvr>
    <a:masterClrMapping/>
  </p:clrMapOvr>
  <p:transition spd="slow" advTm="6614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EDE1D94-9777-47D2-AB0B-5B0084A4B8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4364176" y="724993"/>
            <a:ext cx="4086334" cy="3323977"/>
          </a:xfrm>
          <a:prstGeom prst="rect">
            <a:avLst/>
          </a:prstGeom>
        </p:spPr>
      </p:pic>
      <p:pic>
        <p:nvPicPr>
          <p:cNvPr id="1026" name="Picture 2" descr="F:\воспитатель\фото\Занятие  Флаг России (рисование ладошками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268" y="1914053"/>
            <a:ext cx="3199497" cy="4265996"/>
          </a:xfrm>
          <a:prstGeom prst="rect">
            <a:avLst/>
          </a:prstGeom>
          <a:noFill/>
        </p:spPr>
      </p:pic>
      <p:pic>
        <p:nvPicPr>
          <p:cNvPr id="1027" name="Picture 3" descr="F:\фот\акция георгиевская ленточка\IMG_20220504_0734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97648" y="1697646"/>
            <a:ext cx="2915099" cy="46427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41083178"/>
      </p:ext>
    </p:extLst>
  </p:cSld>
  <p:clrMapOvr>
    <a:masterClrMapping/>
  </p:clrMapOvr>
  <p:transition spd="slow" advTm="13681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313</TotalTime>
  <Words>51</Words>
  <Application>Microsoft Office PowerPoint</Application>
  <PresentationFormat>Произвольный</PresentationFormat>
  <Paragraphs>15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              Визитная карточка  воспитателя МБДОУ детского сада №12 «Сказка»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Визитная карточка  воспитателя МБДОУ детского сада №12 «Сказка»</dc:title>
  <dc:creator>Анастасия Растрыгина</dc:creator>
  <cp:lastModifiedBy>User</cp:lastModifiedBy>
  <cp:revision>14</cp:revision>
  <dcterms:created xsi:type="dcterms:W3CDTF">2023-02-07T16:17:01Z</dcterms:created>
  <dcterms:modified xsi:type="dcterms:W3CDTF">2023-02-16T08:16:52Z</dcterms:modified>
</cp:coreProperties>
</file>