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8" r:id="rId7"/>
    <p:sldId id="269" r:id="rId8"/>
    <p:sldId id="266" r:id="rId9"/>
    <p:sldId id="264" r:id="rId10"/>
    <p:sldId id="265" r:id="rId11"/>
    <p:sldId id="267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30425"/>
            <a:ext cx="7815290" cy="229870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духовности нравственности, патриотизма у детей дошкольного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00034" y="89980"/>
            <a:ext cx="8143932" cy="148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образование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округа-ЮГРЫ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городской округ город </a:t>
            </a:r>
            <a:r>
              <a:rPr lang="ru-RU" sz="1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Пыть-Ях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0" marR="537845" indent="-6350" algn="ctr">
              <a:lnSpc>
                <a:spcPct val="112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«Прогимназия «Созвездие»»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0" marR="537845" indent="-6350" algn="ctr">
              <a:lnSpc>
                <a:spcPct val="112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(МАОУ «Прогимназия «Созвездие»)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23143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61114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71876"/>
            <a:ext cx="3786182" cy="283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24000" y="0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24000" y="3618000"/>
            <a:ext cx="432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52"/>
            <a:ext cx="432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04"/>
            <a:ext cx="390527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714752"/>
            <a:ext cx="3570281" cy="26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3357562"/>
            <a:ext cx="432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6dd/00099044-dfcfad9a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ds02.infourok.ru/uploads/ex/0df1/00000df0-ab8b259f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285729"/>
            <a:ext cx="7772400" cy="1071570"/>
          </a:xfrm>
        </p:spPr>
        <p:txBody>
          <a:bodyPr/>
          <a:lstStyle/>
          <a:p>
            <a:pPr algn="l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714348" y="2285992"/>
            <a:ext cx="792958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ормирование нравственных качеств личности ребенка, накопление им духовного опыта, основанного на традициях народа, его культурного наследия; воспитание любви к Отечеству, ответственного отношения к окружающей природе и людям, становления устойчивой связи поколений.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Основные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познание и привитие культуры и традиций своего народа;</a:t>
            </a:r>
          </a:p>
          <a:p>
            <a:pPr lvl="0"/>
            <a:r>
              <a:rPr lang="ru-RU" dirty="0" smtClean="0"/>
              <a:t>формирование нравственно-духовных особенностей личности; раскрытие нравственной одаренности ребенка, его способностей и талантов;</a:t>
            </a:r>
          </a:p>
          <a:p>
            <a:pPr lvl="0"/>
            <a:r>
              <a:rPr lang="ru-RU" dirty="0" smtClean="0"/>
              <a:t>гармоничное, позитивное и гуманистическое развитие личности ребенка;</a:t>
            </a:r>
          </a:p>
          <a:p>
            <a:pPr lvl="0"/>
            <a:r>
              <a:rPr lang="ru-RU" dirty="0" smtClean="0"/>
              <a:t>формирование гражданского самосознания, почтительного отношения к национальным и культурным традициям своего народа, доброжелательного отношения к окружающему миру и людям;</a:t>
            </a:r>
          </a:p>
          <a:p>
            <a:pPr lvl="0"/>
            <a:r>
              <a:rPr lang="ru-RU" dirty="0" smtClean="0"/>
              <a:t>одухотворение жизненного пространства ребенка;</a:t>
            </a:r>
          </a:p>
          <a:p>
            <a:pPr lvl="0"/>
            <a:r>
              <a:rPr lang="ru-RU" dirty="0" smtClean="0"/>
              <a:t>защита и укрепление физического, психического и духовного здоровья ребенка.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/>
          <a:srcRect r="6624" b="13227"/>
          <a:stretch>
            <a:fillRect/>
          </a:stretch>
        </p:blipFill>
        <p:spPr bwMode="auto">
          <a:xfrm rot="5400000">
            <a:off x="4447753" y="838627"/>
            <a:ext cx="5534871" cy="385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0"/>
            <a:ext cx="3571868" cy="2678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294581" y="3917788"/>
            <a:ext cx="3360243" cy="252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-428628" y="3071810"/>
            <a:ext cx="3429026" cy="257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28794" y="500042"/>
            <a:ext cx="6096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Вся работа ведется по трем направлениям: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785786" y="2714620"/>
            <a:ext cx="69294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самообразование педагогов;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с родителями;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деятельность с детьми.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290"/>
            <a:ext cx="4317985" cy="242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6175" y="3071810"/>
            <a:ext cx="2997825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5908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1928802"/>
            <a:ext cx="2625329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13041"/>
            <a:ext cx="4071934" cy="2544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85728"/>
            <a:ext cx="2343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00438"/>
            <a:ext cx="36068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04"/>
            <a:ext cx="3177600" cy="23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818697" y="4182303"/>
            <a:ext cx="2597400" cy="19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/>
          <a:srcRect l="12568" t="14363" r="47083" b="32972"/>
          <a:stretch>
            <a:fillRect/>
          </a:stretch>
        </p:blipFill>
        <p:spPr bwMode="auto">
          <a:xfrm>
            <a:off x="6715140" y="285728"/>
            <a:ext cx="2179538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4143380"/>
            <a:ext cx="2381235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0026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117720"/>
            <a:ext cx="3571868" cy="27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786190"/>
            <a:ext cx="4038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0"/>
            <a:ext cx="45005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00166" y="2143116"/>
            <a:ext cx="353618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loud.prezentacii.org/18/09/73452/images/screen5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2476" y="723285"/>
            <a:ext cx="3500462" cy="262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143248"/>
            <a:ext cx="2227529" cy="350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714752"/>
            <a:ext cx="3371119" cy="252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0"/>
            <a:ext cx="4429124" cy="295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b="23154"/>
          <a:stretch>
            <a:fillRect/>
          </a:stretch>
        </p:blipFill>
        <p:spPr bwMode="auto">
          <a:xfrm>
            <a:off x="357158" y="4012884"/>
            <a:ext cx="2357422" cy="2845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167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Воспитание духовности нравственности, патриотизма у детей дошкольного возраста</vt:lpstr>
      <vt:lpstr>Цель:</vt:lpstr>
      <vt:lpstr>Основные 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духовности нравствености, патриотизма у детей дошкольного возраста</dc:title>
  <dc:creator>Джеся</dc:creator>
  <cp:lastModifiedBy>Admin</cp:lastModifiedBy>
  <cp:revision>36</cp:revision>
  <dcterms:created xsi:type="dcterms:W3CDTF">2020-02-20T15:26:30Z</dcterms:created>
  <dcterms:modified xsi:type="dcterms:W3CDTF">2023-02-16T17:03:41Z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1030464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