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84FF-E535-4B8F-846A-DBDDFDD202B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D4A4-4714-4A6A-B3A0-9BC05B174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nsMc0hWSm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2132856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Тема: «Использование </a:t>
            </a:r>
            <a:r>
              <a:rPr lang="ru-RU" sz="2400" b="1" dirty="0" err="1" smtClean="0"/>
              <a:t>этнопедагогических</a:t>
            </a:r>
            <a:r>
              <a:rPr lang="ru-RU" sz="2400" b="1" dirty="0" smtClean="0"/>
              <a:t> традиций в процессе эстетического воспитания дошкольников в условиях детского сада .»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4797152"/>
            <a:ext cx="3019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 </a:t>
            </a:r>
            <a:r>
              <a:rPr lang="ru-RU" b="1" smtClean="0"/>
              <a:t>дополнительного образования : </a:t>
            </a:r>
            <a:r>
              <a:rPr lang="ru-RU" b="1" dirty="0" err="1" smtClean="0"/>
              <a:t>Каруева</a:t>
            </a:r>
            <a:r>
              <a:rPr lang="ru-RU" b="1" dirty="0" smtClean="0"/>
              <a:t> Светлана Васильевна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083" y="980729"/>
            <a:ext cx="780533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75656" y="980729"/>
            <a:ext cx="6408712" cy="4248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эпосе «</a:t>
            </a:r>
            <a:r>
              <a:rPr lang="ru-RU" b="1" dirty="0" err="1" smtClean="0"/>
              <a:t>Джангар</a:t>
            </a:r>
            <a:r>
              <a:rPr lang="ru-RU" b="1" dirty="0" smtClean="0"/>
              <a:t>» мы видим образ женщины – </a:t>
            </a:r>
            <a:r>
              <a:rPr lang="ru-RU" b="1" dirty="0" err="1" smtClean="0"/>
              <a:t>добродетельницы.В</a:t>
            </a:r>
            <a:r>
              <a:rPr lang="ru-RU" b="1" dirty="0" smtClean="0"/>
              <a:t> ней  ценилась не красота , а качества ,которые делала ее хорошей женой ,заботливой хранительницей семейного  </a:t>
            </a:r>
            <a:r>
              <a:rPr lang="ru-RU" b="1" dirty="0" err="1" smtClean="0"/>
              <a:t>очага.Женщина</a:t>
            </a:r>
            <a:r>
              <a:rPr lang="ru-RU" b="1" dirty="0" smtClean="0"/>
              <a:t> –мать должна обладать девятью добродетелями :быть светла, чиста душой и </a:t>
            </a:r>
            <a:r>
              <a:rPr lang="ru-RU" b="1" dirty="0" err="1" smtClean="0"/>
              <a:t>телом.Формирование</a:t>
            </a:r>
            <a:r>
              <a:rPr lang="ru-RU" b="1" dirty="0" smtClean="0"/>
              <a:t> человека начинается уже в утробе матери .Эпос «</a:t>
            </a:r>
            <a:r>
              <a:rPr lang="ru-RU" b="1" dirty="0" err="1" smtClean="0"/>
              <a:t>Джангар</a:t>
            </a:r>
            <a:r>
              <a:rPr lang="ru-RU" b="1" dirty="0" smtClean="0"/>
              <a:t>»изображает образ </a:t>
            </a:r>
            <a:r>
              <a:rPr lang="ru-RU" b="1" dirty="0" err="1" smtClean="0"/>
              <a:t>жизни,традиции</a:t>
            </a:r>
            <a:r>
              <a:rPr lang="ru-RU" b="1" dirty="0" smtClean="0"/>
              <a:t> и обычаи калмыков .В эпосе отразились морально – этические ,эстетические идеи народа .В «</a:t>
            </a:r>
            <a:r>
              <a:rPr lang="ru-RU" b="1" dirty="0" err="1" smtClean="0"/>
              <a:t>Джангаре</a:t>
            </a:r>
            <a:r>
              <a:rPr lang="ru-RU" b="1" dirty="0" smtClean="0"/>
              <a:t>»встречается понятие о «99 человеческих </a:t>
            </a:r>
            <a:r>
              <a:rPr lang="ru-RU" b="1" dirty="0" err="1" smtClean="0"/>
              <a:t>достоитнствах</a:t>
            </a:r>
            <a:r>
              <a:rPr lang="ru-RU" b="1" dirty="0" smtClean="0"/>
              <a:t>».В числе этих  достоинств входило обязательное соблюдение ,обычаев ,законов ,обрядов ,участие в богатырских состязаниях. Следовательно ,корни калмыцкой народной </a:t>
            </a:r>
            <a:r>
              <a:rPr lang="ru-RU" b="1" dirty="0" err="1" smtClean="0"/>
              <a:t>этнопедагогики</a:t>
            </a:r>
            <a:r>
              <a:rPr lang="ru-RU" b="1" dirty="0" smtClean="0"/>
              <a:t> следует искать в героическом эпосе «</a:t>
            </a:r>
            <a:r>
              <a:rPr lang="ru-RU" b="1" dirty="0" err="1" smtClean="0"/>
              <a:t>Джангар</a:t>
            </a:r>
            <a:r>
              <a:rPr lang="ru-RU" b="1" dirty="0" smtClean="0"/>
              <a:t>»,призванным жемчужиной мирового устного творчества.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872074"/>
            <a:ext cx="7272808" cy="536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V="1"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1403648" y="1412776"/>
            <a:ext cx="60486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Использование </a:t>
            </a:r>
            <a:r>
              <a:rPr lang="ru-RU" sz="2000" b="1" dirty="0" err="1" smtClean="0"/>
              <a:t>этнопедагогических</a:t>
            </a:r>
            <a:r>
              <a:rPr lang="ru-RU" sz="2000" b="1" dirty="0" smtClean="0"/>
              <a:t> традиций </a:t>
            </a:r>
          </a:p>
          <a:p>
            <a:r>
              <a:rPr lang="ru-RU" sz="2000" b="1" dirty="0" smtClean="0"/>
              <a:t>в процессе эстетического воспитания дошкольников в условиях детского сада –создание необходимых условий для проявления эстетических качеств ,способностей ребенка ,формирования мировосприятия .Процесс ,результатом которого становится развитие у воспитанников способностей замечать ,оценивать красоту всего окружающего мира. Научить оценивать прекрасное ,понимать его ,быть к нему причастным ,творить по законам «прекрасного»-важные части воспитания ребенка с юного возраста.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1988840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КЕН ИКИГ К</a:t>
            </a:r>
            <a:r>
              <a:rPr lang="en-US" sz="4000" b="1" dirty="0" smtClean="0">
                <a:solidFill>
                  <a:srgbClr val="7030A0"/>
                </a:solidFill>
              </a:rPr>
              <a:t>Y</a:t>
            </a:r>
            <a:r>
              <a:rPr lang="ru-RU" sz="4000" b="1" dirty="0" smtClean="0">
                <a:solidFill>
                  <a:srgbClr val="7030A0"/>
                </a:solidFill>
              </a:rPr>
              <a:t>НДЛӘД,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КЕН БА</a:t>
            </a:r>
            <a:r>
              <a:rPr lang="en-US" sz="4000" b="1" dirty="0" smtClean="0">
                <a:solidFill>
                  <a:srgbClr val="7030A0"/>
                </a:solidFill>
              </a:rPr>
              <a:t>h</a:t>
            </a:r>
            <a:r>
              <a:rPr lang="ru-RU" sz="4000" b="1" dirty="0" smtClean="0">
                <a:solidFill>
                  <a:srgbClr val="7030A0"/>
                </a:solidFill>
              </a:rPr>
              <a:t>ИГ ЭРГЛ</a:t>
            </a:r>
            <a:r>
              <a:rPr lang="en-US" sz="4000" b="1" dirty="0" smtClean="0">
                <a:solidFill>
                  <a:srgbClr val="7030A0"/>
                </a:solidFill>
              </a:rPr>
              <a:t>Y</a:t>
            </a:r>
            <a:r>
              <a:rPr lang="ru-RU" sz="4000" b="1" dirty="0" smtClean="0">
                <a:solidFill>
                  <a:srgbClr val="7030A0"/>
                </a:solidFill>
              </a:rPr>
              <a:t>ЛӘД.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endParaRPr lang="ru-RU" dirty="0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7528" cy="6858000"/>
          </a:xfrm>
        </p:spPr>
      </p:pic>
      <p:pic>
        <p:nvPicPr>
          <p:cNvPr id="5" name="Рисунок 4" descr="item_115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5450" y="332657"/>
            <a:ext cx="5753100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479715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БАЙРЛЖАНАВ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4" y="1052736"/>
            <a:ext cx="604867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b="1" dirty="0" err="1" smtClean="0"/>
              <a:t>Этнопедагогика</a:t>
            </a:r>
            <a:r>
              <a:rPr lang="ru-RU" sz="2400" b="1" dirty="0" smtClean="0"/>
              <a:t> –это теоретическое осмысление и систематизация опыта народной педагогики ,которая  представляет  собой совокупность педагогической информации и педагогического опыта народа ,выработанного и накопленного в процессе общественного развития .</a:t>
            </a:r>
            <a:r>
              <a:rPr lang="ru-RU" sz="2400" b="1" dirty="0" err="1" smtClean="0"/>
              <a:t>Этнопедагогика</a:t>
            </a:r>
            <a:r>
              <a:rPr lang="ru-RU" sz="2400" b="1" dirty="0" smtClean="0"/>
              <a:t> – это особый подход с помощью этнического обучения.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5" y="764704"/>
            <a:ext cx="73448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Пословицы и поговорки в калмыцком  языке </a:t>
            </a:r>
            <a:r>
              <a:rPr lang="ru-RU" b="1" dirty="0"/>
              <a:t> </a:t>
            </a:r>
            <a:r>
              <a:rPr lang="ru-RU" b="1" dirty="0" smtClean="0"/>
              <a:t>крупицы народной мудрости.</a:t>
            </a:r>
          </a:p>
          <a:p>
            <a:r>
              <a:rPr lang="ru-RU" b="1" dirty="0" smtClean="0"/>
              <a:t>В них отражается история, </a:t>
            </a:r>
            <a:r>
              <a:rPr lang="ru-RU" b="1" dirty="0" err="1" smtClean="0"/>
              <a:t>традиции,нравы,обычаи,здравый</a:t>
            </a:r>
            <a:r>
              <a:rPr lang="ru-RU" b="1" dirty="0" smtClean="0"/>
              <a:t> смысл и </a:t>
            </a:r>
            <a:r>
              <a:rPr lang="ru-RU" b="1" dirty="0" err="1" smtClean="0"/>
              <a:t>юмор.В</a:t>
            </a:r>
            <a:r>
              <a:rPr lang="ru-RU" b="1" dirty="0" smtClean="0"/>
              <a:t> калмыцком языке ,как и в других языках ,живут сотни пословиц и поговорок. Они создавались многими поколениями людей, воспитывая в них эстетическое </a:t>
            </a:r>
            <a:r>
              <a:rPr lang="ru-RU" b="1" dirty="0" err="1" smtClean="0"/>
              <a:t>вопитание</a:t>
            </a:r>
            <a:r>
              <a:rPr lang="ru-RU" b="1" dirty="0" smtClean="0"/>
              <a:t>. Калмыцкие пословицы указывают ориентиры и содержат практические руководства для выработки правил поведения ,формирования общественного  мнения ,определения смысла и направленности обучения ,вынесения нравственной оценки человеческим поступкам. Систему ценностей в калмыцких пословицах определяют понятия счастья и благополучия ,почитания матери и старших ,чести и достоинства ,добра и любви к родине ,труда и знаний .Знание пословиц и поговорок поможет не только в изучении калмыцкого  языка ,но и к   лучшему пониманию в эстетическом воспитании дошкольников в детском саду.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619672" y="980728"/>
            <a:ext cx="61926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1).</a:t>
            </a:r>
            <a:r>
              <a:rPr lang="ru-RU" sz="2400" b="1" dirty="0" err="1" smtClean="0"/>
              <a:t>Өвдхлә зовлн</a:t>
            </a:r>
            <a:r>
              <a:rPr lang="ru-RU" sz="2400" b="1" dirty="0" smtClean="0"/>
              <a:t> ,эр</a:t>
            </a:r>
            <a:r>
              <a:rPr lang="en-US" sz="2400" b="1" dirty="0" smtClean="0"/>
              <a:t>ʏ</a:t>
            </a:r>
            <a:r>
              <a:rPr lang="ru-RU" sz="2400" b="1" dirty="0" smtClean="0"/>
              <a:t>л </a:t>
            </a:r>
            <a:r>
              <a:rPr lang="ru-RU" sz="2400" b="1" dirty="0" err="1" smtClean="0"/>
              <a:t>менд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йовхла</a:t>
            </a:r>
            <a:r>
              <a:rPr lang="ru-RU" sz="2400" b="1" dirty="0" smtClean="0"/>
              <a:t> жир</a:t>
            </a:r>
            <a:r>
              <a:rPr lang="en-US" sz="2400" b="1" dirty="0" smtClean="0"/>
              <a:t>h</a:t>
            </a:r>
            <a:r>
              <a:rPr lang="ru-RU" sz="2400" b="1" dirty="0" smtClean="0"/>
              <a:t>л.Когда болит –мучение ,когда здоров –счастье .</a:t>
            </a:r>
          </a:p>
          <a:p>
            <a:r>
              <a:rPr lang="ru-RU" sz="2400" b="1" dirty="0" smtClean="0"/>
              <a:t>2.)</a:t>
            </a:r>
            <a:r>
              <a:rPr lang="en-US" sz="2400" b="1" dirty="0" smtClean="0"/>
              <a:t>h</a:t>
            </a:r>
            <a:r>
              <a:rPr lang="ru-RU" sz="2400" b="1" dirty="0" err="1" smtClean="0"/>
              <a:t>ашун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уга</a:t>
            </a:r>
            <a:r>
              <a:rPr lang="ru-RU" sz="2400" b="1" dirty="0" smtClean="0"/>
              <a:t> ,жир</a:t>
            </a:r>
            <a:r>
              <a:rPr lang="en-US" sz="2400" b="1" dirty="0" smtClean="0"/>
              <a:t>h</a:t>
            </a:r>
            <a:r>
              <a:rPr lang="ru-RU" sz="2400" b="1" dirty="0" smtClean="0"/>
              <a:t>л .-Без горечи ,нет счастья.</a:t>
            </a:r>
          </a:p>
          <a:p>
            <a:r>
              <a:rPr lang="ru-RU" sz="2400" b="1" dirty="0" smtClean="0"/>
              <a:t>3).Кен </a:t>
            </a:r>
            <a:r>
              <a:rPr lang="ru-RU" sz="2400" b="1" dirty="0" err="1" smtClean="0"/>
              <a:t>икиг</a:t>
            </a:r>
            <a:r>
              <a:rPr lang="ru-RU" sz="2400" b="1" dirty="0" smtClean="0"/>
              <a:t> к</a:t>
            </a:r>
            <a:r>
              <a:rPr lang="en-US" sz="2400" b="1" dirty="0" smtClean="0"/>
              <a:t>ʏ</a:t>
            </a:r>
            <a:r>
              <a:rPr lang="ru-RU" sz="2400" b="1" dirty="0" err="1" smtClean="0"/>
              <a:t>ндләд,кен </a:t>
            </a:r>
            <a:r>
              <a:rPr lang="ru-RU" sz="2400" b="1" dirty="0" smtClean="0"/>
              <a:t>ба</a:t>
            </a:r>
            <a:r>
              <a:rPr lang="en-US" sz="2400" b="1" dirty="0" smtClean="0"/>
              <a:t>h</a:t>
            </a:r>
            <a:r>
              <a:rPr lang="ru-RU" sz="2400" b="1" dirty="0" err="1" smtClean="0"/>
              <a:t>иг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эркл</a:t>
            </a:r>
            <a:r>
              <a:rPr lang="en-US" sz="2400" b="1" dirty="0" smtClean="0"/>
              <a:t>ʏ</a:t>
            </a:r>
            <a:r>
              <a:rPr lang="ru-RU" sz="2400" b="1" dirty="0" err="1" smtClean="0"/>
              <a:t>ләд.</a:t>
            </a:r>
            <a:r>
              <a:rPr lang="ru-RU" sz="2400" b="1" dirty="0" smtClean="0"/>
              <a:t> -Тех ,кто старше ,уважай .Тех ,кто младше ,ласкай.</a:t>
            </a:r>
          </a:p>
          <a:p>
            <a:r>
              <a:rPr lang="ru-RU" sz="2400" b="1" dirty="0" smtClean="0"/>
              <a:t>4).</a:t>
            </a:r>
            <a:r>
              <a:rPr lang="ru-RU" sz="2400" b="1" dirty="0" err="1" smtClean="0"/>
              <a:t>Төрскән эврәннь </a:t>
            </a:r>
            <a:r>
              <a:rPr lang="ru-RU" sz="2400" b="1" dirty="0" smtClean="0"/>
              <a:t>,</a:t>
            </a:r>
            <a:r>
              <a:rPr lang="ru-RU" sz="2400" b="1" dirty="0" err="1" smtClean="0"/>
              <a:t>н</a:t>
            </a:r>
            <a:r>
              <a:rPr lang="en-US" sz="2400" b="1" dirty="0" smtClean="0"/>
              <a:t>y</a:t>
            </a:r>
            <a:r>
              <a:rPr lang="ru-RU" sz="2400" b="1" dirty="0" err="1" smtClean="0"/>
              <a:t>днлә әдл хар.-Родине</a:t>
            </a:r>
            <a:r>
              <a:rPr lang="ru-RU" sz="2400" b="1" dirty="0" smtClean="0"/>
              <a:t> ,как свою ока зеницу береги.</a:t>
            </a:r>
          </a:p>
          <a:p>
            <a:r>
              <a:rPr lang="ru-RU" sz="2400" b="1" dirty="0" smtClean="0"/>
              <a:t>5.)К</a:t>
            </a:r>
            <a:r>
              <a:rPr lang="en-US" sz="2400" b="1" dirty="0" err="1" smtClean="0"/>
              <a:t>ʏʏ</a:t>
            </a:r>
            <a:r>
              <a:rPr lang="ru-RU" sz="2400" b="1" dirty="0" err="1" smtClean="0"/>
              <a:t>кн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сән болхла</a:t>
            </a:r>
            <a:r>
              <a:rPr lang="ru-RU" sz="2400" b="1" dirty="0" smtClean="0"/>
              <a:t> ,</a:t>
            </a:r>
            <a:r>
              <a:rPr lang="ru-RU" sz="2400" b="1" dirty="0" err="1" smtClean="0"/>
              <a:t>экииннь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нер</a:t>
            </a:r>
            <a:r>
              <a:rPr lang="ru-RU" sz="2400" b="1" dirty="0" smtClean="0"/>
              <a:t> </a:t>
            </a:r>
            <a:r>
              <a:rPr lang="en-US" sz="2400" b="1" dirty="0" smtClean="0"/>
              <a:t>h</a:t>
            </a:r>
            <a:r>
              <a:rPr lang="ru-RU" sz="2400" b="1" dirty="0" smtClean="0"/>
              <a:t>ар</a:t>
            </a:r>
            <a:r>
              <a:rPr lang="en-US" sz="2400" b="1" dirty="0" smtClean="0"/>
              <a:t>h</a:t>
            </a:r>
            <a:r>
              <a:rPr lang="ru-RU" sz="2400" b="1" dirty="0" err="1" smtClean="0"/>
              <a:t>дг,көв</a:t>
            </a:r>
            <a:r>
              <a:rPr lang="en-US" sz="2400" b="1" dirty="0" smtClean="0"/>
              <a:t>ʏ</a:t>
            </a:r>
            <a:r>
              <a:rPr lang="ru-RU" sz="2400" b="1" dirty="0" err="1" smtClean="0"/>
              <a:t>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сән болхла</a:t>
            </a:r>
            <a:r>
              <a:rPr lang="ru-RU" sz="2400" b="1" dirty="0" smtClean="0"/>
              <a:t> ,</a:t>
            </a:r>
            <a:r>
              <a:rPr lang="ru-RU" sz="2400" b="1" dirty="0" err="1" smtClean="0"/>
              <a:t>эцкиннь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нер</a:t>
            </a:r>
            <a:r>
              <a:rPr lang="ru-RU" sz="2400" b="1" dirty="0" smtClean="0"/>
              <a:t> </a:t>
            </a:r>
            <a:r>
              <a:rPr lang="en-US" sz="2400" b="1" dirty="0" smtClean="0"/>
              <a:t>h</a:t>
            </a:r>
            <a:r>
              <a:rPr lang="ru-RU" sz="2400" b="1" dirty="0" smtClean="0"/>
              <a:t>ар</a:t>
            </a:r>
            <a:r>
              <a:rPr lang="en-US" sz="2400" b="1" dirty="0" smtClean="0"/>
              <a:t>h</a:t>
            </a:r>
            <a:r>
              <a:rPr lang="ru-RU" sz="2400" b="1" dirty="0" err="1" smtClean="0"/>
              <a:t>дг.-Если</a:t>
            </a:r>
            <a:r>
              <a:rPr lang="ru-RU" sz="2400" b="1" dirty="0" smtClean="0"/>
              <a:t> дочь хорошая, имя матери прославит .Если сын хороший ,имя отца прославит.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63688" y="1340768"/>
            <a:ext cx="63367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Колыбельные песни для детей занимает особое место в фольклорных напевах разных народов. С первым фольклорным жанром ,с которым знакомится ребенок ,является колыбельная песня. В давние времена колыбельная для ребенка была своеобразным оберегам от злых духов и родители пели постоянно,  но  сейчас в современное время этого не происходит. При этом мы забываем ,что колыбельная для детей это способ общения с ребенком ,которое имеет большое влияние на его развитие и дальнейшее формирование ,как личности, воспитывая с младенчество эстетическое воспитание через колыбельную песню.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2010-83-3-1000-d10b6b1f9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548680"/>
            <a:ext cx="2588927" cy="1385338"/>
          </a:xfrm>
          <a:prstGeom prst="rect">
            <a:avLst/>
          </a:prstGeom>
        </p:spPr>
      </p:pic>
      <p:pic>
        <p:nvPicPr>
          <p:cNvPr id="11" name="Рисунок 10" descr="201080-1-1000-bfa8546e4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548680"/>
            <a:ext cx="2652296" cy="1440160"/>
          </a:xfrm>
          <a:prstGeom prst="rect">
            <a:avLst/>
          </a:prstGeom>
        </p:spPr>
      </p:pic>
      <p:pic>
        <p:nvPicPr>
          <p:cNvPr id="12" name="Рисунок 11" descr="30274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1916832"/>
            <a:ext cx="2664296" cy="3816424"/>
          </a:xfrm>
          <a:prstGeom prst="rect">
            <a:avLst/>
          </a:prstGeom>
        </p:spPr>
      </p:pic>
      <p:pic>
        <p:nvPicPr>
          <p:cNvPr id="14" name="Рисунок 13" descr="орнамент-калмыцкий-рисунок-0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20908" y="1916832"/>
            <a:ext cx="429145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-99392"/>
            <a:ext cx="9540552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260648"/>
            <a:ext cx="6840760" cy="640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Калмыцкий орнамент отличается разнообразием и богатством по формам и колориту .Он насчитывает 130 </a:t>
            </a:r>
          </a:p>
          <a:p>
            <a:r>
              <a:rPr lang="ru-RU" b="1" dirty="0" smtClean="0"/>
              <a:t>видов ,каждый их которых имеет свое название ,содержание и предназначение.</a:t>
            </a:r>
          </a:p>
          <a:p>
            <a:r>
              <a:rPr lang="ru-RU" b="1" dirty="0" smtClean="0"/>
              <a:t>Символический смысл орнамента может выражаться не только знаками –символами ,огромную роль в этом играет цвет.</a:t>
            </a:r>
          </a:p>
          <a:p>
            <a:r>
              <a:rPr lang="ru-RU" b="1" dirty="0" smtClean="0"/>
              <a:t>Белый цвет в калмыцкой культуре ассоциируется с чистотой и благородством .Это цвет счастья и удачи .Это Белый Старец, покровитель местности  и связанный с ним праздник «</a:t>
            </a:r>
            <a:r>
              <a:rPr lang="ru-RU" b="1" dirty="0" err="1" smtClean="0"/>
              <a:t>Цаган</a:t>
            </a:r>
            <a:r>
              <a:rPr lang="ru-RU" b="1" dirty="0" smtClean="0"/>
              <a:t> </a:t>
            </a:r>
            <a:r>
              <a:rPr lang="ru-RU" b="1" dirty="0" err="1" smtClean="0"/>
              <a:t>сар</a:t>
            </a:r>
            <a:r>
              <a:rPr lang="ru-RU" b="1" dirty="0" smtClean="0"/>
              <a:t>».Синий цвет –</a:t>
            </a:r>
            <a:r>
              <a:rPr lang="ru-RU" b="1" dirty="0" err="1" smtClean="0"/>
              <a:t>цвет</a:t>
            </a:r>
            <a:r>
              <a:rPr lang="ru-RU" b="1" dirty="0" smtClean="0"/>
              <a:t> неба ,символизирует бессмертие ,мужество ,верность ,преданность. Красный цвет и желтый  считалось священными ,одежда таких цветов носили люди духовного звания..Красный цвет –</a:t>
            </a:r>
            <a:r>
              <a:rPr lang="ru-RU" b="1" dirty="0" err="1" smtClean="0"/>
              <a:t>цвет</a:t>
            </a:r>
            <a:r>
              <a:rPr lang="ru-RU" b="1" dirty="0" smtClean="0"/>
              <a:t> радости ,веселья ,</a:t>
            </a:r>
            <a:r>
              <a:rPr lang="ru-RU" b="1" dirty="0" err="1" smtClean="0"/>
              <a:t>торжетсва</a:t>
            </a:r>
            <a:r>
              <a:rPr lang="ru-RU" b="1" dirty="0" smtClean="0"/>
              <a:t> и счастья .С ним связано представление о солнце .Желтый и </a:t>
            </a:r>
            <a:r>
              <a:rPr lang="ru-RU" b="1" dirty="0" err="1" smtClean="0"/>
              <a:t>золотстый</a:t>
            </a:r>
            <a:r>
              <a:rPr lang="ru-RU" b="1" dirty="0" smtClean="0"/>
              <a:t> цвет символизировали святость и </a:t>
            </a:r>
            <a:r>
              <a:rPr lang="ru-RU" b="1" dirty="0" err="1" smtClean="0"/>
              <a:t>постоянство.Зеленый</a:t>
            </a:r>
            <a:r>
              <a:rPr lang="ru-RU" b="1" dirty="0" smtClean="0"/>
              <a:t> цвет -цвет весны ,покоя и стабильности. Остальные цвета являются производными пяти основных .Орнаменты являлись своеобразной символической письменностью наших предков –кочевников ,каждый калмык знал наименование и смысл орнаментальных сюжетов. Орнаментальное искусство калмыков выражает нравственное и эстетическое воспитание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raw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16973" y="1340768"/>
            <a:ext cx="6495387" cy="4261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nsMc0hWS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cf7f6179e6c42bf99816a9d39497ee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32656"/>
            <a:ext cx="7554416" cy="5953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795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-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Санал</dc:creator>
  <cp:lastModifiedBy>Санал</cp:lastModifiedBy>
  <cp:revision>34</cp:revision>
  <dcterms:created xsi:type="dcterms:W3CDTF">2022-02-27T05:01:17Z</dcterms:created>
  <dcterms:modified xsi:type="dcterms:W3CDTF">2023-02-16T16:35:05Z</dcterms:modified>
</cp:coreProperties>
</file>