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3" r:id="rId5"/>
    <p:sldId id="262" r:id="rId6"/>
    <p:sldId id="261" r:id="rId7"/>
    <p:sldId id="267" r:id="rId8"/>
    <p:sldId id="270" r:id="rId9"/>
    <p:sldId id="269" r:id="rId10"/>
    <p:sldId id="268" r:id="rId11"/>
    <p:sldId id="259" r:id="rId12"/>
    <p:sldId id="260" r:id="rId13"/>
    <p:sldId id="266" r:id="rId14"/>
    <p:sldId id="265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44177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9496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973244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22035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4623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604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5364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36125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60092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4526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5452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100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6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по чтению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Работа со слогами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(учимся сливать слоги)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26649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2996"/>
            <a:ext cx="1712913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912996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861168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5" t="7960" r="18161" b="8380"/>
          <a:stretch/>
        </p:blipFill>
        <p:spPr bwMode="auto">
          <a:xfrm>
            <a:off x="611560" y="1890192"/>
            <a:ext cx="1532344" cy="198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64480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113031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1" t="14039" r="25123" b="20489"/>
          <a:stretch/>
        </p:blipFill>
        <p:spPr bwMode="auto">
          <a:xfrm>
            <a:off x="395536" y="1908982"/>
            <a:ext cx="1662545" cy="19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908982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0672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20101"/>
            <a:ext cx="1927225" cy="2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8200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740696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1420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81" y="1484784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12527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517" y="3068960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10025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69160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38520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84784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84818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133" y="3034145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16" y="4010025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842" y="4869160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394893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132" y="1575373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40" y="3295059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14039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69160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83924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109" y="1556792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732" y="2420888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109" y="3284984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064" y="4014039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97079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072084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053260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t="15227" r="13212" b="14773"/>
          <a:stretch/>
        </p:blipFill>
        <p:spPr bwMode="auto">
          <a:xfrm>
            <a:off x="395536" y="1916832"/>
            <a:ext cx="1670929" cy="196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2" t="8864" r="28880" b="13863"/>
          <a:stretch/>
        </p:blipFill>
        <p:spPr bwMode="auto">
          <a:xfrm>
            <a:off x="7164288" y="1916832"/>
            <a:ext cx="1412427" cy="196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84509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9" t="14509" r="30849" b="13733"/>
          <a:stretch/>
        </p:blipFill>
        <p:spPr bwMode="auto">
          <a:xfrm>
            <a:off x="611560" y="1945820"/>
            <a:ext cx="1725991" cy="197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44824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01480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2996"/>
            <a:ext cx="177482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12996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66757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05000"/>
            <a:ext cx="1979860" cy="194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54178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818007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69299"/>
            <a:ext cx="1679823" cy="205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910895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873458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2996"/>
            <a:ext cx="169545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12996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026239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36691"/>
            <a:ext cx="227965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772816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9106231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</a:t>
            </a:r>
            <a:r>
              <a:rPr lang="ru-RU" b="1" dirty="0" smtClean="0">
                <a:solidFill>
                  <a:srgbClr val="FF0000"/>
                </a:solidFill>
              </a:rPr>
              <a:t>[а], </a:t>
            </a:r>
            <a:r>
              <a:rPr lang="ru-RU" b="1" dirty="0" smtClean="0">
                <a:solidFill>
                  <a:srgbClr val="FF0000"/>
                </a:solidFill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sz="6000" b="1" baseline="30000" dirty="0" err="1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dirty="0" smtClean="0">
                <a:solidFill>
                  <a:srgbClr val="FF0000"/>
                </a:solidFill>
              </a:rPr>
              <a:t>Буква </a:t>
            </a:r>
            <a:r>
              <a:rPr lang="ru-RU" b="1" dirty="0" smtClean="0">
                <a:solidFill>
                  <a:srgbClr val="FF0000"/>
                </a:solidFill>
              </a:rPr>
              <a:t>Я.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2996"/>
            <a:ext cx="1658937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912996"/>
            <a:ext cx="141446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4590817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151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по чтению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Звуки [а], [й,а]. Буква 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чтению</dc:title>
  <dc:creator>user</dc:creator>
  <cp:lastModifiedBy>1</cp:lastModifiedBy>
  <cp:revision>27</cp:revision>
  <dcterms:created xsi:type="dcterms:W3CDTF">2021-10-08T08:15:28Z</dcterms:created>
  <dcterms:modified xsi:type="dcterms:W3CDTF">2021-11-01T11:39:02Z</dcterms:modified>
</cp:coreProperties>
</file>