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1A4B1A-F94A-45C7-89CC-AF34122870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0237" y="481267"/>
            <a:ext cx="9448800" cy="1960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юный </a:t>
            </a:r>
            <a:r>
              <a:rPr lang="ru-RU" sz="5400" b="1" dirty="0" err="1" smtClean="0"/>
              <a:t>блогер</a:t>
            </a: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5400" b="1" dirty="0" smtClean="0"/>
              <a:t>за здоровый образ жизни</a:t>
            </a:r>
            <a:br>
              <a:rPr lang="ru-RU" sz="5400" b="1" dirty="0" smtClean="0"/>
            </a:br>
            <a:r>
              <a:rPr lang="ru-RU" sz="2000" b="1" dirty="0" smtClean="0"/>
              <a:t>познавательно-развлекательная  игра</a:t>
            </a:r>
            <a:endParaRPr lang="ru-RU" sz="2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26454EF-B52B-481D-A391-8081BDAA81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7206" y="2948888"/>
            <a:ext cx="9448800" cy="3270826"/>
          </a:xfrm>
        </p:spPr>
        <p:txBody>
          <a:bodyPr>
            <a:normAutofit/>
          </a:bodyPr>
          <a:lstStyle/>
          <a:p>
            <a:pPr algn="r"/>
            <a:endParaRPr lang="ru-RU" sz="1800" dirty="0" smtClean="0"/>
          </a:p>
          <a:p>
            <a:pPr algn="r"/>
            <a:r>
              <a:rPr lang="ru-RU" sz="1800" dirty="0" smtClean="0"/>
              <a:t>Разработал:</a:t>
            </a:r>
          </a:p>
          <a:p>
            <a:pPr algn="r"/>
            <a:r>
              <a:rPr lang="ru-RU" sz="1800" dirty="0" smtClean="0"/>
              <a:t>Заведующий ОДОД,</a:t>
            </a:r>
            <a:endParaRPr lang="ru-RU" sz="1800" dirty="0"/>
          </a:p>
          <a:p>
            <a:pPr algn="r"/>
            <a:r>
              <a:rPr lang="ru-RU" sz="1800" dirty="0"/>
              <a:t>п</a:t>
            </a:r>
            <a:r>
              <a:rPr lang="ru-RU" sz="1800" dirty="0" smtClean="0"/>
              <a:t>едагог </a:t>
            </a:r>
            <a:r>
              <a:rPr lang="ru-RU" sz="1800" dirty="0"/>
              <a:t>дополнительного образования детей</a:t>
            </a:r>
          </a:p>
          <a:p>
            <a:pPr algn="r"/>
            <a:r>
              <a:rPr lang="ru-RU" sz="1800" dirty="0"/>
              <a:t>Объединение  «Юный блогер»</a:t>
            </a:r>
          </a:p>
          <a:p>
            <a:pPr algn="r"/>
            <a:r>
              <a:rPr lang="ru-RU" sz="1800" dirty="0"/>
              <a:t>ГБОУ СОШ № 276 Санкт-Петербурга</a:t>
            </a:r>
          </a:p>
          <a:p>
            <a:pPr algn="r"/>
            <a:r>
              <a:rPr lang="ru-RU" sz="1800" dirty="0"/>
              <a:t>Кирилловых Олег Сергеевич</a:t>
            </a:r>
          </a:p>
          <a:p>
            <a:pPr algn="ctr">
              <a:lnSpc>
                <a:spcPct val="100000"/>
              </a:lnSpc>
            </a:pPr>
            <a:endParaRPr lang="ru-RU" sz="1200" dirty="0"/>
          </a:p>
          <a:p>
            <a:pPr algn="ctr">
              <a:lnSpc>
                <a:spcPct val="100000"/>
              </a:lnSpc>
            </a:pPr>
            <a:endParaRPr lang="ru-RU" sz="1200" dirty="0"/>
          </a:p>
          <a:p>
            <a:pPr algn="ctr">
              <a:lnSpc>
                <a:spcPct val="100000"/>
              </a:lnSpc>
            </a:pPr>
            <a:r>
              <a:rPr lang="ru-RU" sz="1200" dirty="0"/>
              <a:t>г. Санкт-Петербург</a:t>
            </a:r>
          </a:p>
          <a:p>
            <a:pPr algn="ctr">
              <a:lnSpc>
                <a:spcPct val="100000"/>
              </a:lnSpc>
            </a:pPr>
            <a:r>
              <a:rPr lang="ru-RU" sz="1200" dirty="0" smtClean="0"/>
              <a:t>2023 </a:t>
            </a:r>
            <a:r>
              <a:rPr lang="ru-RU" sz="1200" dirty="0"/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16142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F6B18A-4B5B-408B-8097-DF33B78B1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789709"/>
            <a:ext cx="8174182" cy="12676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8" y="421783"/>
            <a:ext cx="11668258" cy="58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66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AA0826-62B5-4823-91D1-E0DE9DC9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084" y="1304701"/>
            <a:ext cx="8610600" cy="12930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4bb4a57aeabd56c7f93a0d06a1127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30" y="412124"/>
            <a:ext cx="11629622" cy="588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3BFACD-28DB-4AC2-9E2F-6DAA59C7D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643" y="764373"/>
            <a:ext cx="8610600" cy="12930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8" y="2194560"/>
            <a:ext cx="10869770" cy="4024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F:\img19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9" y="571500"/>
            <a:ext cx="1090840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246448-6E4D-4361-8328-3A2A24570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127" y="764373"/>
            <a:ext cx="8610600" cy="12930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7" y="566670"/>
            <a:ext cx="11642502" cy="571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92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D8965E-286C-45EA-9E42-20AFF14CF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344" y="764373"/>
            <a:ext cx="8610600" cy="12930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4" y="425003"/>
            <a:ext cx="11552349" cy="583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6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90B247-DA99-4E19-AB42-6A484037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054" y="764373"/>
            <a:ext cx="8610600" cy="12930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e3acab1e-6591-5810-89e9-a7eb9350dd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30" y="528033"/>
            <a:ext cx="11655380" cy="575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79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7" y="437882"/>
            <a:ext cx="11629623" cy="58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30</Words>
  <Application>Microsoft Office PowerPoint</Application>
  <PresentationFormat>Произвольный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юный блогер  за здоровый образ жизни познавательно-развлекательная 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ТЕНДЕНЦИИ РАЗВИТИЯ БЛОГОСФЕРЫ </dc:title>
  <dc:creator>User</dc:creator>
  <cp:lastModifiedBy>Кирилловых Олег Сергеевич</cp:lastModifiedBy>
  <cp:revision>10</cp:revision>
  <cp:lastPrinted>2022-04-05T14:43:25Z</cp:lastPrinted>
  <dcterms:created xsi:type="dcterms:W3CDTF">2022-03-30T08:46:23Z</dcterms:created>
  <dcterms:modified xsi:type="dcterms:W3CDTF">2023-02-16T13:53:03Z</dcterms:modified>
</cp:coreProperties>
</file>