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5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744177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594963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973244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822035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84623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36045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853646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536125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60092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645267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5452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100000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6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Презентация по чтению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Работа со слогами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(учимся сливать слоги)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26649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[з], [з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З.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6" t="8935" r="10113" b="11250"/>
          <a:stretch/>
        </p:blipFill>
        <p:spPr bwMode="auto">
          <a:xfrm>
            <a:off x="7092280" y="1918675"/>
            <a:ext cx="1853514" cy="202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0" t="15608" r="33545" b="13698"/>
          <a:stretch/>
        </p:blipFill>
        <p:spPr bwMode="auto">
          <a:xfrm>
            <a:off x="611560" y="1879122"/>
            <a:ext cx="1656184" cy="2124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84509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[з], [з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</a:t>
            </a:r>
            <a:r>
              <a:rPr lang="ru-RU" b="1" dirty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94121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60125"/>
            <a:ext cx="1658937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7882657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[з], [з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З.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159" y="1964726"/>
            <a:ext cx="1780305" cy="20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1658937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8998693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[з], [з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З.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985492"/>
            <a:ext cx="2016224" cy="20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1658937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64966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[з], [з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З.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0"/>
          <a:stretch/>
        </p:blipFill>
        <p:spPr bwMode="auto">
          <a:xfrm>
            <a:off x="7164288" y="2004329"/>
            <a:ext cx="1728192" cy="2063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1658937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787908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[з], [з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З.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020740"/>
            <a:ext cx="1469263" cy="196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07" y="1988840"/>
            <a:ext cx="1658937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89636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[з], [з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З.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01" y="1484784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4" y="3356992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14" y="4221088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233" y="5085184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99728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101" y="1491533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20888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3356992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101" y="4221088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284" y="5077009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704524"/>
      </p:ext>
    </p:extLst>
  </p:cSld>
  <p:clrMapOvr>
    <a:masterClrMapping/>
  </p:clrMapOvr>
  <p:transition spd="slow" advClick="0" advTm="4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2294154"/>
      </p:ext>
    </p:extLst>
  </p:cSld>
  <p:clrMapOvr>
    <a:masterClrMapping/>
  </p:clrMapOvr>
  <p:transition spd="slow" advClick="0" advTm="4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81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по чтению</vt:lpstr>
      <vt:lpstr>Звуки [з], [з,]. Буква З.</vt:lpstr>
      <vt:lpstr>Звуки [з], [з,]. Буква З.</vt:lpstr>
      <vt:lpstr>Звуки [з], [з,]. Буква З.</vt:lpstr>
      <vt:lpstr>Звуки [з], [з,]. Буква З.</vt:lpstr>
      <vt:lpstr>Звуки [з], [з,]. Буква З.</vt:lpstr>
      <vt:lpstr>Звуки [з], [з,]. Буква З.</vt:lpstr>
      <vt:lpstr>Звуки [з], [з,]. Буква З.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чтению</dc:title>
  <dc:creator>user</dc:creator>
  <cp:lastModifiedBy>1</cp:lastModifiedBy>
  <cp:revision>28</cp:revision>
  <dcterms:created xsi:type="dcterms:W3CDTF">2021-10-08T08:15:28Z</dcterms:created>
  <dcterms:modified xsi:type="dcterms:W3CDTF">2021-11-01T10:44:56Z</dcterms:modified>
</cp:coreProperties>
</file>