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70" r:id="rId10"/>
    <p:sldId id="261" r:id="rId11"/>
    <p:sldId id="262" r:id="rId12"/>
    <p:sldId id="263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9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0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85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6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8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9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7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37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91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9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3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5A30-FCAC-4EAD-8FE1-3CF82A5C3653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C2A42-9189-4EC9-BA6D-70C9B2C5F1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4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Зина\Мои документы\Мои документы\пятиминутки по лексическим темам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5515" y="836712"/>
            <a:ext cx="63929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Картотека загадок по лексической теме</a:t>
            </a:r>
          </a:p>
          <a:p>
            <a:pPr algn="ctr"/>
            <a:r>
              <a:rPr lang="ru-RU" sz="28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 ОВОЩИ »</a:t>
            </a:r>
          </a:p>
        </p:txBody>
      </p:sp>
      <p:pic>
        <p:nvPicPr>
          <p:cNvPr id="1027" name="Picture 3" descr="C:\Documents and Settings\Зина\Мои документы\Мои документы\vegetables, fruit, berries\офя (3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0163" y="1844824"/>
            <a:ext cx="51054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1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6" y="-22881"/>
            <a:ext cx="9093244" cy="682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Зина\Мои документы\Мои документы\vegetables, fruit, berries\офя (28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60977"/>
            <a:ext cx="3528392" cy="221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60874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Раскололся тесный домик на две половинки.</a:t>
            </a:r>
          </a:p>
          <a:p>
            <a:r>
              <a:rPr lang="ru-RU" sz="1400" dirty="0"/>
              <a:t>И посыпались в ладошки бусинки-дробинки</a:t>
            </a:r>
            <a:r>
              <a:rPr lang="ru-RU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9590" y="27809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Голова на ножке,</a:t>
            </a:r>
          </a:p>
          <a:p>
            <a:r>
              <a:rPr lang="ru-RU" sz="1400" dirty="0"/>
              <a:t>В голове горошки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84784" y="373569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 зелёной избушке</a:t>
            </a:r>
          </a:p>
          <a:p>
            <a:r>
              <a:rPr lang="ru-RU" sz="1400" dirty="0"/>
              <a:t>Растут подружки.</a:t>
            </a:r>
          </a:p>
          <a:p>
            <a:r>
              <a:rPr lang="ru-RU" sz="1400" dirty="0"/>
              <a:t>Словно бусинки малы,</a:t>
            </a:r>
          </a:p>
          <a:p>
            <a:r>
              <a:rPr lang="ru-RU" sz="1400" dirty="0"/>
              <a:t>Изумрудны и круглы.</a:t>
            </a:r>
          </a:p>
        </p:txBody>
      </p:sp>
    </p:spTree>
    <p:extLst>
      <p:ext uri="{BB962C8B-B14F-4D97-AF65-F5344CB8AC3E}">
        <p14:creationId xmlns:p14="http://schemas.microsoft.com/office/powerpoint/2010/main" val="1874617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657"/>
            <a:ext cx="9103008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Зина\Мои документы\Мои документы\клипарт фрукты и овощи 2\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4149080"/>
            <a:ext cx="3646745" cy="220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24744"/>
            <a:ext cx="4572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За кудрявый хохолок</a:t>
            </a:r>
          </a:p>
          <a:p>
            <a:r>
              <a:rPr lang="ru-RU" sz="1400" dirty="0"/>
              <a:t>Ее из норки поволок.</a:t>
            </a:r>
          </a:p>
          <a:p>
            <a:r>
              <a:rPr lang="ru-RU" sz="1400" dirty="0"/>
              <a:t>На ощупь – гладкая,</a:t>
            </a:r>
          </a:p>
          <a:p>
            <a:r>
              <a:rPr lang="ru-RU" sz="1400" dirty="0"/>
              <a:t>На вкус, как сахар, сладкая.</a:t>
            </a:r>
          </a:p>
          <a:p>
            <a:endParaRPr lang="ru-RU" sz="1400" dirty="0"/>
          </a:p>
          <a:p>
            <a:r>
              <a:rPr lang="ru-RU" sz="1400" dirty="0"/>
              <a:t>Сидит  девица в темнице, </a:t>
            </a:r>
          </a:p>
          <a:p>
            <a:r>
              <a:rPr lang="ru-RU" sz="1400" dirty="0"/>
              <a:t>А коса на улице.</a:t>
            </a:r>
          </a:p>
          <a:p>
            <a:endParaRPr lang="ru-RU" sz="1400" dirty="0"/>
          </a:p>
          <a:p>
            <a:r>
              <a:rPr lang="ru-RU" sz="1400" dirty="0"/>
              <a:t>Красный нос в землю врос,</a:t>
            </a:r>
          </a:p>
          <a:p>
            <a:r>
              <a:rPr lang="ru-RU" sz="1400" dirty="0"/>
              <a:t>А зеленый хвост снаружи.</a:t>
            </a:r>
          </a:p>
          <a:p>
            <a:r>
              <a:rPr lang="ru-RU" sz="1400" dirty="0"/>
              <a:t>Нам зеленый хвост не нужен,</a:t>
            </a:r>
          </a:p>
          <a:p>
            <a:r>
              <a:rPr lang="ru-RU" sz="1400" dirty="0"/>
              <a:t>Нужен только красный нос.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13973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Расту в земле на грядке я,</a:t>
            </a:r>
          </a:p>
          <a:p>
            <a:r>
              <a:rPr lang="ru-RU" sz="1400" dirty="0"/>
              <a:t>Красная, длинная, сладкая.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98884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Красный нос в землю врос,</a:t>
            </a:r>
          </a:p>
          <a:p>
            <a:r>
              <a:rPr lang="ru-RU" sz="1400" dirty="0"/>
              <a:t>А зелёный хвост не нужен,</a:t>
            </a:r>
          </a:p>
          <a:p>
            <a:r>
              <a:rPr lang="ru-RU" sz="1400" dirty="0"/>
              <a:t>Нужен только красный нос.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74800" y="320318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Сладкая, красная,</a:t>
            </a:r>
          </a:p>
          <a:p>
            <a:r>
              <a:rPr lang="ru-RU" sz="1400" dirty="0"/>
              <a:t>На грядке растёт.</a:t>
            </a:r>
          </a:p>
        </p:txBody>
      </p:sp>
    </p:spTree>
    <p:extLst>
      <p:ext uri="{BB962C8B-B14F-4D97-AF65-F5344CB8AC3E}">
        <p14:creationId xmlns:p14="http://schemas.microsoft.com/office/powerpoint/2010/main" val="492016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968"/>
            <a:ext cx="910901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Documents and Settings\Зина\Мои документы\Мои документы\овощи\капус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33758">
            <a:off x="6161588" y="3795845"/>
            <a:ext cx="1973898" cy="209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Documents and Settings\Зина\Мои документы\Мои документы\овощи\капуст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58787">
            <a:off x="5130737" y="4114780"/>
            <a:ext cx="2220265" cy="242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340768"/>
            <a:ext cx="345736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Уродилась я на славу,</a:t>
            </a:r>
          </a:p>
          <a:p>
            <a:r>
              <a:rPr lang="ru-RU" sz="1400" dirty="0"/>
              <a:t>Голова бела, кудрява.</a:t>
            </a:r>
          </a:p>
          <a:p>
            <a:r>
              <a:rPr lang="ru-RU" sz="1400" dirty="0"/>
              <a:t>Кто любит щи,</a:t>
            </a:r>
          </a:p>
          <a:p>
            <a:r>
              <a:rPr lang="ru-RU" sz="1400" dirty="0"/>
              <a:t>Меня в них ищи.</a:t>
            </a:r>
          </a:p>
          <a:p>
            <a:endParaRPr lang="ru-RU" sz="1400" dirty="0"/>
          </a:p>
          <a:p>
            <a:r>
              <a:rPr lang="ru-RU" sz="1400" dirty="0"/>
              <a:t>Сто одежек и все без застежек.</a:t>
            </a:r>
          </a:p>
          <a:p>
            <a:r>
              <a:rPr lang="ru-RU" sz="1400" dirty="0"/>
              <a:t>Как надела сто рубах – </a:t>
            </a:r>
          </a:p>
          <a:p>
            <a:r>
              <a:rPr lang="ru-RU" sz="1400" dirty="0"/>
              <a:t>Захрустела на зубах.</a:t>
            </a:r>
          </a:p>
          <a:p>
            <a:endParaRPr lang="ru-RU" sz="1400" dirty="0"/>
          </a:p>
          <a:p>
            <a:r>
              <a:rPr lang="ru-RU" sz="1400" dirty="0"/>
              <a:t>Что за скрип, что за хруст,</a:t>
            </a:r>
          </a:p>
          <a:p>
            <a:r>
              <a:rPr lang="ru-RU" sz="1400" dirty="0"/>
              <a:t>Это что еще за куст?</a:t>
            </a:r>
          </a:p>
          <a:p>
            <a:r>
              <a:rPr lang="ru-RU" sz="1400" dirty="0"/>
              <a:t>Как же быть без хруста,</a:t>
            </a:r>
          </a:p>
          <a:p>
            <a:r>
              <a:rPr lang="ru-RU" sz="1400" dirty="0"/>
              <a:t>Если я…</a:t>
            </a:r>
          </a:p>
          <a:p>
            <a:endParaRPr lang="ru-RU" sz="1400" dirty="0"/>
          </a:p>
          <a:p>
            <a:r>
              <a:rPr lang="ru-RU" sz="1400" dirty="0"/>
              <a:t>Расселась барыня на грядке,</a:t>
            </a:r>
          </a:p>
          <a:p>
            <a:r>
              <a:rPr lang="ru-RU" sz="1400" dirty="0"/>
              <a:t>Одета в шумные шелка.</a:t>
            </a:r>
          </a:p>
          <a:p>
            <a:r>
              <a:rPr lang="ru-RU" sz="1400" dirty="0"/>
              <a:t>Мы для нее готовим кадки</a:t>
            </a:r>
          </a:p>
          <a:p>
            <a:r>
              <a:rPr lang="ru-RU" sz="1400" dirty="0"/>
              <a:t>И крупной соли полмешка.</a:t>
            </a:r>
          </a:p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1340768"/>
            <a:ext cx="3778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Лоскуток на лоскутке – </a:t>
            </a:r>
          </a:p>
          <a:p>
            <a:r>
              <a:rPr lang="ru-RU" sz="1400" dirty="0"/>
              <a:t>Зеленые заплатки.</a:t>
            </a:r>
          </a:p>
          <a:p>
            <a:r>
              <a:rPr lang="ru-RU" sz="1400" dirty="0"/>
              <a:t>Целый день на животе </a:t>
            </a:r>
          </a:p>
          <a:p>
            <a:r>
              <a:rPr lang="ru-RU" sz="1400" dirty="0"/>
              <a:t>Нежится на грядке.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67181" y="25457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Как надела сто рубах,</a:t>
            </a:r>
          </a:p>
          <a:p>
            <a:r>
              <a:rPr lang="ru-RU" sz="1400" dirty="0"/>
              <a:t>Захрустела на зубах.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53426" y="134633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Лето целое старалась – </a:t>
            </a:r>
          </a:p>
          <a:p>
            <a:r>
              <a:rPr lang="ru-RU" sz="1400" dirty="0"/>
              <a:t>Одевалась, одевалась … </a:t>
            </a:r>
          </a:p>
          <a:p>
            <a:r>
              <a:rPr lang="ru-RU" sz="1400" dirty="0"/>
              <a:t>А как осень подошла, </a:t>
            </a:r>
          </a:p>
          <a:p>
            <a:r>
              <a:rPr lang="ru-RU" sz="1400" dirty="0"/>
              <a:t>Нам одежки отдала. </a:t>
            </a:r>
          </a:p>
          <a:p>
            <a:r>
              <a:rPr lang="ru-RU" sz="1400" dirty="0"/>
              <a:t>Сотню одежонок </a:t>
            </a:r>
          </a:p>
          <a:p>
            <a:r>
              <a:rPr lang="ru-RU" sz="1400" dirty="0"/>
              <a:t>Сложили мы в бочонок</a:t>
            </a:r>
          </a:p>
        </p:txBody>
      </p:sp>
    </p:spTree>
    <p:extLst>
      <p:ext uri="{BB962C8B-B14F-4D97-AF65-F5344CB8AC3E}">
        <p14:creationId xmlns:p14="http://schemas.microsoft.com/office/powerpoint/2010/main" val="1673109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39" y="-11329"/>
            <a:ext cx="9143999" cy="694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Зина\Мои документы\Мои документы\овощи\картош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13354"/>
            <a:ext cx="3096344" cy="227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124744"/>
            <a:ext cx="3672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1400" dirty="0"/>
              <a:t>Бела, рассыпчата, вкусна</a:t>
            </a:r>
          </a:p>
          <a:p>
            <a:r>
              <a:rPr lang="ru-RU" sz="1400" dirty="0"/>
              <a:t>И на столе всегда она.</a:t>
            </a:r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Кругла, рассыпчата, бела,</a:t>
            </a:r>
          </a:p>
          <a:p>
            <a:r>
              <a:rPr lang="ru-RU" sz="1400" dirty="0"/>
              <a:t>На стол она с полей пришла.</a:t>
            </a:r>
          </a:p>
          <a:p>
            <a:r>
              <a:rPr lang="ru-RU" sz="1400" dirty="0"/>
              <a:t>Ты посоли ее немножко,</a:t>
            </a:r>
          </a:p>
          <a:p>
            <a:r>
              <a:rPr lang="ru-RU" sz="1400" dirty="0"/>
              <a:t>Ведь правда вкусная…</a:t>
            </a:r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Закопали в землю в мае</a:t>
            </a:r>
          </a:p>
          <a:p>
            <a:r>
              <a:rPr lang="ru-RU" sz="1400" dirty="0"/>
              <a:t>И сто дней не вынимали.</a:t>
            </a:r>
          </a:p>
          <a:p>
            <a:r>
              <a:rPr lang="ru-RU" sz="1400" dirty="0"/>
              <a:t>А копать под осень стали,</a:t>
            </a:r>
          </a:p>
          <a:p>
            <a:r>
              <a:rPr lang="ru-RU" sz="1400" dirty="0"/>
              <a:t>Не одну нашли, а десять,</a:t>
            </a:r>
          </a:p>
          <a:p>
            <a:r>
              <a:rPr lang="ru-RU" sz="1400" dirty="0"/>
              <a:t>Как ее названье, дети?</a:t>
            </a:r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Неказиста, шишковата,</a:t>
            </a:r>
          </a:p>
          <a:p>
            <a:r>
              <a:rPr lang="ru-RU" sz="1400" dirty="0"/>
              <a:t>А придет на стол она,</a:t>
            </a:r>
          </a:p>
          <a:p>
            <a:r>
              <a:rPr lang="ru-RU" sz="1400" dirty="0"/>
              <a:t>Скажут весело  ребята:</a:t>
            </a:r>
          </a:p>
          <a:p>
            <a:r>
              <a:rPr lang="ru-RU" sz="1400" dirty="0"/>
              <a:t>«Ну, рассыпчата, вкусна!»</a:t>
            </a:r>
          </a:p>
        </p:txBody>
      </p:sp>
    </p:spTree>
    <p:extLst>
      <p:ext uri="{BB962C8B-B14F-4D97-AF65-F5344CB8AC3E}">
        <p14:creationId xmlns:p14="http://schemas.microsoft.com/office/powerpoint/2010/main" val="270279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70" y="0"/>
            <a:ext cx="9139954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Зина\Мои документы\Мои документы\vegetables, fruit, berries\офя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00328"/>
            <a:ext cx="2520280" cy="184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Зина\Мои документы\Мои документы\vegetables, fruit, berries\офя (2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923" y="854322"/>
            <a:ext cx="2625437" cy="194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88219" y="62068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 огороде перед нами</a:t>
            </a:r>
          </a:p>
          <a:p>
            <a:r>
              <a:rPr lang="ru-RU" sz="1400" dirty="0"/>
              <a:t>Куст усыпан колпачками,</a:t>
            </a:r>
          </a:p>
          <a:p>
            <a:r>
              <a:rPr lang="ru-RU" sz="1400" dirty="0"/>
              <a:t>Каждый пламя прячет,</a:t>
            </a:r>
          </a:p>
          <a:p>
            <a:r>
              <a:rPr lang="ru-RU" sz="1400" dirty="0"/>
              <a:t>А кто съест – заплачет.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08038" y="171958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Он бывает, дети, разный –</a:t>
            </a:r>
          </a:p>
          <a:p>
            <a:r>
              <a:rPr lang="ru-RU" sz="1400" dirty="0"/>
              <a:t>Желтый, травяной и красный.</a:t>
            </a:r>
          </a:p>
          <a:p>
            <a:r>
              <a:rPr lang="ru-RU" sz="1400" dirty="0"/>
              <a:t>То он жгучий, то он сладкий,</a:t>
            </a:r>
          </a:p>
          <a:p>
            <a:r>
              <a:rPr lang="ru-RU" sz="1400" dirty="0"/>
              <a:t>Надо знать его повадки.</a:t>
            </a:r>
          </a:p>
          <a:p>
            <a:r>
              <a:rPr lang="ru-RU" sz="1400" dirty="0"/>
              <a:t>А на кухне – глава специй!</a:t>
            </a:r>
          </a:p>
          <a:p>
            <a:r>
              <a:rPr lang="ru-RU" sz="1400" dirty="0"/>
              <a:t>Угадали? Это…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0947" y="305589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Яркие фонарики на кустах висят,</a:t>
            </a:r>
          </a:p>
          <a:p>
            <a:r>
              <a:rPr lang="ru-RU" sz="1400" dirty="0"/>
              <a:t>Словно здесь проходит праздничный парад.</a:t>
            </a:r>
          </a:p>
          <a:p>
            <a:r>
              <a:rPr lang="ru-RU" sz="1400" dirty="0"/>
              <a:t>Зеленые, красные, желтые плоды,</a:t>
            </a:r>
          </a:p>
          <a:p>
            <a:r>
              <a:rPr lang="ru-RU" sz="1400" dirty="0"/>
              <a:t>Кто они такие, узнаешь их ты?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10968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Вот так диковина:</a:t>
            </a:r>
          </a:p>
          <a:p>
            <a:r>
              <a:rPr lang="ru-RU" sz="1400" dirty="0"/>
              <a:t>На ветке – морковина!</a:t>
            </a:r>
          </a:p>
          <a:p>
            <a:r>
              <a:rPr lang="ru-RU" sz="1400" dirty="0"/>
              <a:t>Висит, краснеется –</a:t>
            </a:r>
          </a:p>
          <a:p>
            <a:r>
              <a:rPr lang="ru-RU" sz="1400" dirty="0"/>
              <a:t>На солнце греется.</a:t>
            </a:r>
          </a:p>
          <a:p>
            <a:r>
              <a:rPr lang="ru-RU" sz="1400" dirty="0"/>
              <a:t> </a:t>
            </a:r>
          </a:p>
          <a:p>
            <a:pPr algn="just"/>
            <a:r>
              <a:rPr lang="ru-RU" sz="1400" dirty="0"/>
              <a:t>                                он в борще незаменим,</a:t>
            </a:r>
          </a:p>
          <a:p>
            <a:r>
              <a:rPr lang="ru-RU" sz="1400" dirty="0"/>
              <a:t>                               Кетчуп тоже дружит с ним.</a:t>
            </a:r>
          </a:p>
          <a:p>
            <a:r>
              <a:rPr lang="ru-RU" sz="1400" dirty="0"/>
              <a:t>                               Любим мы всем сердцем</a:t>
            </a:r>
          </a:p>
          <a:p>
            <a:r>
              <a:rPr lang="ru-RU" sz="1400" dirty="0"/>
              <a:t>                               Блюда с красным…</a:t>
            </a:r>
          </a:p>
        </p:txBody>
      </p:sp>
    </p:spTree>
    <p:extLst>
      <p:ext uri="{BB962C8B-B14F-4D97-AF65-F5344CB8AC3E}">
        <p14:creationId xmlns:p14="http://schemas.microsoft.com/office/powerpoint/2010/main" val="3669392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835" y="-243408"/>
            <a:ext cx="9395669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Зина\Мои документы\Мои документы\vegetables, fruit, berries\офя (3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86474"/>
            <a:ext cx="3384376" cy="223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836712"/>
            <a:ext cx="4572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400" dirty="0"/>
              <a:t>Как на нашей грядке выросли загадки – </a:t>
            </a:r>
          </a:p>
          <a:p>
            <a:r>
              <a:rPr lang="ru-RU" sz="1400" dirty="0"/>
              <a:t>Сочные да круглые, вот такие крупные.</a:t>
            </a:r>
          </a:p>
          <a:p>
            <a:r>
              <a:rPr lang="ru-RU" sz="1400" dirty="0"/>
              <a:t>Летом зеленеют, а осенью краснеют.</a:t>
            </a:r>
          </a:p>
          <a:p>
            <a:endParaRPr lang="ru-RU" sz="1400" dirty="0"/>
          </a:p>
          <a:p>
            <a:r>
              <a:rPr lang="ru-RU" sz="1400" dirty="0"/>
              <a:t>Я важный и сочный,</a:t>
            </a:r>
          </a:p>
          <a:p>
            <a:r>
              <a:rPr lang="ru-RU" sz="1400" dirty="0"/>
              <a:t>У меня красные щечки.</a:t>
            </a:r>
          </a:p>
          <a:p>
            <a:endParaRPr lang="ru-RU" sz="1400" dirty="0"/>
          </a:p>
          <a:p>
            <a:r>
              <a:rPr lang="ru-RU" sz="1400" dirty="0"/>
              <a:t>Он круглый и красный,</a:t>
            </a:r>
          </a:p>
          <a:p>
            <a:r>
              <a:rPr lang="ru-RU" sz="1400" dirty="0"/>
              <a:t>Как глаз светофора.</a:t>
            </a:r>
          </a:p>
          <a:p>
            <a:r>
              <a:rPr lang="ru-RU" sz="1400" dirty="0"/>
              <a:t>Среди овощей нет сочней…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866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Красный, круглый, мягкий, сладкий,</a:t>
            </a:r>
          </a:p>
          <a:p>
            <a:r>
              <a:rPr lang="ru-RU" sz="1400" dirty="0"/>
              <a:t>Можно скушать прямо с грядки,</a:t>
            </a:r>
          </a:p>
          <a:p>
            <a:r>
              <a:rPr lang="ru-RU" sz="1400" dirty="0"/>
              <a:t>А сорвав его зелёным,</a:t>
            </a:r>
          </a:p>
          <a:p>
            <a:r>
              <a:rPr lang="ru-RU" sz="1400" dirty="0"/>
              <a:t>Сделаем его солёным.</a:t>
            </a:r>
          </a:p>
          <a:p>
            <a:r>
              <a:rPr lang="ru-RU" sz="1400" dirty="0"/>
              <a:t>Всем известно с давних пор,</a:t>
            </a:r>
          </a:p>
          <a:p>
            <a:r>
              <a:rPr lang="ru-RU" sz="1400" dirty="0"/>
              <a:t>Как прекрасен…    (помидор)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05273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 огороде вырастаю.</a:t>
            </a:r>
          </a:p>
          <a:p>
            <a:r>
              <a:rPr lang="ru-RU" sz="1400" dirty="0"/>
              <a:t>А когда я созреваю,</a:t>
            </a:r>
          </a:p>
          <a:p>
            <a:r>
              <a:rPr lang="ru-RU" sz="1400" dirty="0"/>
              <a:t>Варят из меня томат,</a:t>
            </a:r>
          </a:p>
          <a:p>
            <a:r>
              <a:rPr lang="ru-RU" sz="1400" dirty="0"/>
              <a:t>В щи кладут</a:t>
            </a:r>
          </a:p>
          <a:p>
            <a:r>
              <a:rPr lang="ru-RU" sz="1400" dirty="0"/>
              <a:t>И так едят.</a:t>
            </a:r>
          </a:p>
        </p:txBody>
      </p:sp>
    </p:spTree>
    <p:extLst>
      <p:ext uri="{BB962C8B-B14F-4D97-AF65-F5344CB8AC3E}">
        <p14:creationId xmlns:p14="http://schemas.microsoft.com/office/powerpoint/2010/main" val="4005739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8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Зина\Мои документы\Мои документы\vegetables, fruit, berries\офя (2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09110"/>
            <a:ext cx="3973864" cy="306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34076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Хоть чернил он не видал,</a:t>
            </a:r>
          </a:p>
          <a:p>
            <a:r>
              <a:rPr lang="ru-RU" sz="1400" dirty="0"/>
              <a:t>Фиолетовым вдруг стал,</a:t>
            </a:r>
          </a:p>
          <a:p>
            <a:r>
              <a:rPr lang="ru-RU" sz="1400" dirty="0"/>
              <a:t>Любят овощ Ваня, Жан...</a:t>
            </a:r>
          </a:p>
          <a:p>
            <a:r>
              <a:rPr lang="ru-RU" sz="1400" dirty="0"/>
              <a:t>Так ведь это... (Баклажан)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93068" y="296733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Гладкие и длинненькие,</a:t>
            </a:r>
          </a:p>
          <a:p>
            <a:r>
              <a:rPr lang="ru-RU" sz="1400" dirty="0"/>
              <a:t>Все зовут их "синенькие".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3068" y="391186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Зреет он на огороде,</a:t>
            </a:r>
          </a:p>
          <a:p>
            <a:r>
              <a:rPr lang="ru-RU" sz="1400" dirty="0"/>
              <a:t>Слывёт ягодой в народе.</a:t>
            </a:r>
          </a:p>
          <a:p>
            <a:r>
              <a:rPr lang="ru-RU" sz="1400" dirty="0"/>
              <a:t>Гладкий, синенький пан –</a:t>
            </a:r>
          </a:p>
          <a:p>
            <a:r>
              <a:rPr lang="ru-RU" sz="1400" dirty="0"/>
              <a:t>С тонкой шкурой … (баклажан)</a:t>
            </a:r>
          </a:p>
        </p:txBody>
      </p:sp>
    </p:spTree>
    <p:extLst>
      <p:ext uri="{BB962C8B-B14F-4D97-AF65-F5344CB8AC3E}">
        <p14:creationId xmlns:p14="http://schemas.microsoft.com/office/powerpoint/2010/main" val="2026593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Зина\Мои документы\Мои документы\карт.пятиминуток\шаблон 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722" y="112012"/>
            <a:ext cx="9227521" cy="675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5" y="3557755"/>
            <a:ext cx="3672408" cy="267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8907" y="442774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Маленький,</a:t>
            </a:r>
          </a:p>
          <a:p>
            <a:r>
              <a:rPr lang="ru-RU" sz="1400" dirty="0"/>
              <a:t>Горький,</a:t>
            </a:r>
          </a:p>
          <a:p>
            <a:r>
              <a:rPr lang="ru-RU" sz="1400" dirty="0"/>
              <a:t>Луку брат.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92116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Он кусает, только вот,</a:t>
            </a:r>
          </a:p>
          <a:p>
            <a:r>
              <a:rPr lang="ru-RU" sz="1400" dirty="0"/>
              <a:t>Зубок есть, но, где же рот?</a:t>
            </a:r>
          </a:p>
          <a:p>
            <a:r>
              <a:rPr lang="ru-RU" sz="1400" dirty="0"/>
              <a:t>Белый носит сюртучок.</a:t>
            </a:r>
          </a:p>
          <a:p>
            <a:r>
              <a:rPr lang="ru-RU" sz="1400" dirty="0"/>
              <a:t>Что, скажи, дружок? (Чеснок</a:t>
            </a:r>
            <a:r>
              <a:rPr lang="ru-RU" dirty="0"/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98072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Вырастает он в земле,</a:t>
            </a:r>
          </a:p>
          <a:p>
            <a:r>
              <a:rPr lang="ru-RU" sz="1400" dirty="0"/>
              <a:t>Убирается к зиме.</a:t>
            </a:r>
          </a:p>
          <a:p>
            <a:r>
              <a:rPr lang="ru-RU" sz="1400" dirty="0"/>
              <a:t>Головой на лук похож.</a:t>
            </a:r>
          </a:p>
          <a:p>
            <a:r>
              <a:rPr lang="ru-RU" sz="1400" dirty="0"/>
              <a:t>Если только пожуёшь</a:t>
            </a:r>
          </a:p>
          <a:p>
            <a:r>
              <a:rPr lang="ru-RU" sz="1400" dirty="0"/>
              <a:t>Даже маленькую дольку —</a:t>
            </a:r>
          </a:p>
          <a:p>
            <a:r>
              <a:rPr lang="ru-RU" sz="1400" dirty="0"/>
              <a:t>Будет пахнуть долго-долго</a:t>
            </a:r>
          </a:p>
        </p:txBody>
      </p:sp>
    </p:spTree>
    <p:extLst>
      <p:ext uri="{BB962C8B-B14F-4D97-AF65-F5344CB8AC3E}">
        <p14:creationId xmlns:p14="http://schemas.microsoft.com/office/powerpoint/2010/main" val="247817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991" y="-126776"/>
            <a:ext cx="9177208" cy="69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Documents and Settings\Зина\Мои документы\клипарт овощи фрукты ягоды\9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840993"/>
            <a:ext cx="1393673" cy="13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90115">
            <a:off x="5714754" y="4300520"/>
            <a:ext cx="1439008" cy="137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496" y="3954934"/>
            <a:ext cx="1440160" cy="1379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889844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400" dirty="0"/>
              <a:t>Скинули с Егорушки золотые перышки,</a:t>
            </a:r>
          </a:p>
          <a:p>
            <a:r>
              <a:rPr lang="ru-RU" sz="1400" dirty="0"/>
              <a:t>Заставил Егорушка плакать и без горюшка.</a:t>
            </a:r>
          </a:p>
          <a:p>
            <a:endParaRPr lang="ru-RU" sz="1400" dirty="0"/>
          </a:p>
          <a:p>
            <a:r>
              <a:rPr lang="ru-RU" sz="1400" dirty="0"/>
              <a:t>Сидит дед, во сто шуб одет.</a:t>
            </a:r>
          </a:p>
          <a:p>
            <a:r>
              <a:rPr lang="ru-RU" sz="1400" dirty="0"/>
              <a:t>Кто его раздевает, тот слезы проливает.</a:t>
            </a:r>
          </a:p>
          <a:p>
            <a:endParaRPr lang="ru-RU" sz="1400" dirty="0"/>
          </a:p>
          <a:p>
            <a:r>
              <a:rPr lang="ru-RU" sz="1400" dirty="0"/>
              <a:t>Заставит плакать всех вокруг,</a:t>
            </a:r>
          </a:p>
          <a:p>
            <a:r>
              <a:rPr lang="ru-RU" sz="1400" dirty="0"/>
              <a:t>Хоть он и не драчун, а…</a:t>
            </a:r>
          </a:p>
          <a:p>
            <a:endParaRPr lang="ru-RU" sz="1400" dirty="0"/>
          </a:p>
          <a:p>
            <a:r>
              <a:rPr lang="ru-RU" sz="1400" dirty="0"/>
              <a:t>Прежде, чем его мы съели,</a:t>
            </a:r>
          </a:p>
          <a:p>
            <a:r>
              <a:rPr lang="ru-RU" sz="1400" dirty="0"/>
              <a:t>Все наплакаться успели.</a:t>
            </a:r>
          </a:p>
          <a:p>
            <a:endParaRPr lang="ru-RU" sz="1400" dirty="0"/>
          </a:p>
          <a:p>
            <a:r>
              <a:rPr lang="ru-RU" sz="1400" dirty="0"/>
              <a:t>Он никогда и никого</a:t>
            </a:r>
          </a:p>
          <a:p>
            <a:r>
              <a:rPr lang="ru-RU" sz="1400" dirty="0"/>
              <a:t>Не обижал на свете.</a:t>
            </a:r>
          </a:p>
          <a:p>
            <a:r>
              <a:rPr lang="ru-RU" sz="1400" dirty="0"/>
              <a:t>Чего же плачут от него</a:t>
            </a:r>
          </a:p>
          <a:p>
            <a:r>
              <a:rPr lang="ru-RU" sz="1400" dirty="0"/>
              <a:t>И взрослые, и дети?</a:t>
            </a:r>
          </a:p>
        </p:txBody>
      </p:sp>
    </p:spTree>
    <p:extLst>
      <p:ext uri="{BB962C8B-B14F-4D97-AF65-F5344CB8AC3E}">
        <p14:creationId xmlns:p14="http://schemas.microsoft.com/office/powerpoint/2010/main" val="11997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0" y="0"/>
            <a:ext cx="913458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Зина\Мои документы\клипарт овощи фрукты ягоды\9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5"/>
            <a:ext cx="2688977" cy="194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Зина\Мои документы\клипарт овощи фрукты ягоды\9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06305">
            <a:off x="5949393" y="3636369"/>
            <a:ext cx="2820288" cy="20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484784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1400" dirty="0"/>
              <a:t>Летом в огороде свежие, зеленые,</a:t>
            </a:r>
          </a:p>
          <a:p>
            <a:r>
              <a:rPr lang="ru-RU" sz="1400" dirty="0"/>
              <a:t>А зимою в бочке – вкусные, соленые.</a:t>
            </a:r>
          </a:p>
          <a:p>
            <a:endParaRPr lang="ru-RU" sz="1400" dirty="0"/>
          </a:p>
          <a:p>
            <a:r>
              <a:rPr lang="ru-RU" sz="1400" dirty="0"/>
              <a:t>Лежит между грядок</a:t>
            </a:r>
          </a:p>
          <a:p>
            <a:r>
              <a:rPr lang="ru-RU" sz="1400" dirty="0"/>
              <a:t>Зелен и сладок.</a:t>
            </a:r>
          </a:p>
          <a:p>
            <a:endParaRPr lang="ru-RU" sz="1400" dirty="0"/>
          </a:p>
          <a:p>
            <a:r>
              <a:rPr lang="ru-RU" sz="1400" dirty="0"/>
              <a:t>Без окон, без дверей</a:t>
            </a:r>
          </a:p>
          <a:p>
            <a:r>
              <a:rPr lang="ru-RU" sz="1400" dirty="0"/>
              <a:t>Полна горница людей.</a:t>
            </a:r>
          </a:p>
          <a:p>
            <a:endParaRPr lang="ru-RU" sz="1400" dirty="0"/>
          </a:p>
          <a:p>
            <a:r>
              <a:rPr lang="ru-RU" sz="1400" dirty="0"/>
              <a:t>На грядке длинный и зеленый,</a:t>
            </a:r>
          </a:p>
          <a:p>
            <a:r>
              <a:rPr lang="ru-RU" sz="1400" dirty="0"/>
              <a:t>А в банке желтый и соленый.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772816"/>
            <a:ext cx="4067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Наши поросятки</a:t>
            </a:r>
          </a:p>
          <a:p>
            <a:r>
              <a:rPr lang="ru-RU" sz="1400" dirty="0"/>
              <a:t>Выросли на грядке,</a:t>
            </a:r>
          </a:p>
          <a:p>
            <a:r>
              <a:rPr lang="ru-RU" sz="1400" dirty="0"/>
              <a:t>К солнышку бочком,</a:t>
            </a:r>
          </a:p>
          <a:p>
            <a:r>
              <a:rPr lang="ru-RU" sz="1400" dirty="0"/>
              <a:t>Хвостики крючком.</a:t>
            </a:r>
          </a:p>
          <a:p>
            <a:r>
              <a:rPr lang="ru-RU" sz="1400" dirty="0"/>
              <a:t>Эти поросятки</a:t>
            </a:r>
          </a:p>
          <a:p>
            <a:r>
              <a:rPr lang="ru-RU" sz="1400" dirty="0"/>
              <a:t>Играют с нами в прятки.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0131" y="428190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Я длинный и зеленый, вкусен я соленый,</a:t>
            </a:r>
          </a:p>
          <a:p>
            <a:r>
              <a:rPr lang="ru-RU" sz="1400" dirty="0"/>
              <a:t>Вкусен и сырой. Кто же я такой?</a:t>
            </a:r>
          </a:p>
        </p:txBody>
      </p:sp>
    </p:spTree>
    <p:extLst>
      <p:ext uri="{BB962C8B-B14F-4D97-AF65-F5344CB8AC3E}">
        <p14:creationId xmlns:p14="http://schemas.microsoft.com/office/powerpoint/2010/main" val="2812513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7610" y="-99392"/>
            <a:ext cx="938161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Documents and Settings\Зина\Мои документы\клипарт овощи фрукты ягоды\7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86892">
            <a:off x="5847355" y="3839312"/>
            <a:ext cx="2820101" cy="258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Зина\Мои документы\клипарт овощи фрукты ягоды\7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753" y="4725144"/>
            <a:ext cx="1606480" cy="14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87023" y="141277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 огороде - жёлтый мяч.</a:t>
            </a:r>
          </a:p>
          <a:p>
            <a:r>
              <a:rPr lang="ru-RU" sz="1400" dirty="0"/>
              <a:t>Только не бежит он вскачь,</a:t>
            </a:r>
          </a:p>
          <a:p>
            <a:r>
              <a:rPr lang="ru-RU" sz="1400" dirty="0"/>
              <a:t>Он как полная луна.</a:t>
            </a:r>
          </a:p>
          <a:p>
            <a:r>
              <a:rPr lang="ru-RU" sz="1400" dirty="0"/>
              <a:t>Вкусные в нём семена.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4292" y="29249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Жёлтая курица</a:t>
            </a:r>
          </a:p>
          <a:p>
            <a:r>
              <a:rPr lang="ru-RU" sz="1400" dirty="0"/>
              <a:t>Под плетнем дуется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87023" y="3865049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Золотая голова велика, тяжела,</a:t>
            </a:r>
          </a:p>
          <a:p>
            <a:r>
              <a:rPr lang="ru-RU" sz="1400" dirty="0"/>
              <a:t>Золотая голова отдохнуть прилегла.</a:t>
            </a:r>
          </a:p>
          <a:p>
            <a:r>
              <a:rPr lang="ru-RU" sz="1400" dirty="0"/>
              <a:t>Голова велика, только шея тонка</a:t>
            </a:r>
          </a:p>
        </p:txBody>
      </p:sp>
    </p:spTree>
    <p:extLst>
      <p:ext uri="{BB962C8B-B14F-4D97-AF65-F5344CB8AC3E}">
        <p14:creationId xmlns:p14="http://schemas.microsoft.com/office/powerpoint/2010/main" val="326908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70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26" y="-98426"/>
            <a:ext cx="9382126" cy="712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403" y="4653136"/>
            <a:ext cx="2616969" cy="122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37106">
            <a:off x="5889396" y="4293629"/>
            <a:ext cx="2926434" cy="1372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5916" y="90872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Вырос он у нас на грядке,</a:t>
            </a:r>
          </a:p>
          <a:p>
            <a:r>
              <a:rPr lang="ru-RU" sz="1400" dirty="0"/>
              <a:t>Белый, крупный, очень гладкий!</a:t>
            </a:r>
          </a:p>
          <a:p>
            <a:r>
              <a:rPr lang="ru-RU" sz="1400" dirty="0"/>
              <a:t>Очень вкусен он в котлетах,</a:t>
            </a:r>
          </a:p>
          <a:p>
            <a:r>
              <a:rPr lang="ru-RU" sz="1400" dirty="0"/>
              <a:t>Можно есть зимой и летом.</a:t>
            </a:r>
          </a:p>
          <a:p>
            <a:r>
              <a:rPr lang="ru-RU" sz="1400" dirty="0"/>
              <a:t>Показалось мне спросонок -</a:t>
            </a:r>
          </a:p>
          <a:p>
            <a:r>
              <a:rPr lang="ru-RU" sz="1400" dirty="0"/>
              <a:t>Это - кроха поросёнок!</a:t>
            </a:r>
          </a:p>
          <a:p>
            <a:r>
              <a:rPr lang="ru-RU" sz="1400" dirty="0"/>
              <a:t>Хвостик есть ... А пятачок?!</a:t>
            </a:r>
          </a:p>
          <a:p>
            <a:r>
              <a:rPr lang="ru-RU" sz="1400" dirty="0"/>
              <a:t>Да ведь это – ... ! (кабачок)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5916" y="2887682"/>
            <a:ext cx="333191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Без труда и без зарядки,</a:t>
            </a:r>
          </a:p>
          <a:p>
            <a:r>
              <a:rPr lang="ru-RU" sz="1400" dirty="0"/>
              <a:t>Свой  тяжёленький бочок</a:t>
            </a:r>
          </a:p>
          <a:p>
            <a:r>
              <a:rPr lang="ru-RU" sz="1400" dirty="0"/>
              <a:t>Уложил на нашей грядке</a:t>
            </a:r>
          </a:p>
          <a:p>
            <a:r>
              <a:rPr lang="ru-RU" sz="1400" dirty="0"/>
              <a:t>Длинный, толстый ... (кабачок)</a:t>
            </a:r>
          </a:p>
          <a:p>
            <a:endParaRPr lang="ru-RU" sz="1400" dirty="0"/>
          </a:p>
          <a:p>
            <a:r>
              <a:rPr lang="ru-RU" sz="1400" dirty="0"/>
              <a:t> </a:t>
            </a:r>
          </a:p>
          <a:p>
            <a:r>
              <a:rPr lang="ru-RU" sz="1400" dirty="0"/>
              <a:t>Огурца я покрупней. </a:t>
            </a:r>
          </a:p>
          <a:p>
            <a:r>
              <a:rPr lang="ru-RU" sz="1400" dirty="0"/>
              <a:t>Пополней, позеленей.</a:t>
            </a:r>
          </a:p>
          <a:p>
            <a:r>
              <a:rPr lang="ru-RU" sz="1400" dirty="0"/>
              <a:t>Детки, вам не буду, врать я:</a:t>
            </a:r>
          </a:p>
          <a:p>
            <a:r>
              <a:rPr lang="ru-RU" sz="1400" dirty="0"/>
              <a:t>Мы с ним - двоюродные братья.</a:t>
            </a:r>
          </a:p>
          <a:p>
            <a:r>
              <a:rPr lang="ru-RU" sz="1400" dirty="0"/>
              <a:t>Огурец – малыш, сморчок,</a:t>
            </a:r>
          </a:p>
          <a:p>
            <a:r>
              <a:rPr lang="ru-RU" sz="1400" dirty="0"/>
              <a:t>А я - ладный ... (кабачок)</a:t>
            </a:r>
          </a:p>
          <a:p>
            <a:endParaRPr lang="ru-RU" sz="1400" dirty="0"/>
          </a:p>
          <a:p>
            <a:r>
              <a:rPr lang="ru-RU" sz="1400" dirty="0"/>
              <a:t> Он похож на огурец,</a:t>
            </a:r>
          </a:p>
          <a:p>
            <a:r>
              <a:rPr lang="ru-RU" sz="1400" dirty="0"/>
              <a:t>Но тяжёлый как свинец,</a:t>
            </a:r>
          </a:p>
          <a:p>
            <a:r>
              <a:rPr lang="ru-RU" sz="1400" dirty="0"/>
              <a:t>Завалился на бочок,</a:t>
            </a:r>
          </a:p>
          <a:p>
            <a:r>
              <a:rPr lang="ru-RU" sz="1400" dirty="0" err="1"/>
              <a:t>Желтощёкий</a:t>
            </a:r>
            <a:r>
              <a:rPr lang="ru-RU" sz="1400" dirty="0"/>
              <a:t> - ... (кабачок)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927775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Я расту на грядке гордо,</a:t>
            </a:r>
          </a:p>
          <a:p>
            <a:r>
              <a:rPr lang="ru-RU" sz="1400" dirty="0"/>
              <a:t>Детские загадки, загадки про овощи</a:t>
            </a:r>
          </a:p>
          <a:p>
            <a:r>
              <a:rPr lang="ru-RU" sz="1400" dirty="0"/>
              <a:t>Солнце греет мой бочок.</a:t>
            </a:r>
          </a:p>
          <a:p>
            <a:r>
              <a:rPr lang="ru-RU" sz="1400" dirty="0"/>
              <a:t>Я – очень вкусный, сочный, твёрдый,</a:t>
            </a:r>
          </a:p>
          <a:p>
            <a:r>
              <a:rPr lang="ru-RU" sz="1400" dirty="0"/>
              <a:t>И зовусь я …   (кабачок)</a:t>
            </a:r>
          </a:p>
        </p:txBody>
      </p:sp>
    </p:spTree>
    <p:extLst>
      <p:ext uri="{BB962C8B-B14F-4D97-AF65-F5344CB8AC3E}">
        <p14:creationId xmlns:p14="http://schemas.microsoft.com/office/powerpoint/2010/main" val="5793584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1046</Words>
  <Application>Microsoft Office PowerPoint</Application>
  <PresentationFormat>Экран (4:3)</PresentationFormat>
  <Paragraphs>225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Дега</dc:creator>
  <cp:lastModifiedBy>Егор Карасев</cp:lastModifiedBy>
  <cp:revision>35</cp:revision>
  <cp:lastPrinted>2014-10-13T19:13:44Z</cp:lastPrinted>
  <dcterms:created xsi:type="dcterms:W3CDTF">2014-04-03T19:07:27Z</dcterms:created>
  <dcterms:modified xsi:type="dcterms:W3CDTF">2023-02-14T06:48:04Z</dcterms:modified>
  <cp:contentStatus/>
</cp:coreProperties>
</file>