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4" r:id="rId6"/>
    <p:sldId id="265" r:id="rId7"/>
    <p:sldId id="257" r:id="rId8"/>
    <p:sldId id="267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744177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594963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973244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822035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384623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036045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853646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536125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660092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645267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85452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100000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5981C-AB6E-4AB6-958C-E3CB82127632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163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Презентация по чтению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Работа со слогами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(учимся сливать слоги)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526649"/>
      </p:ext>
    </p:extLst>
  </p:cSld>
  <p:clrMapOvr>
    <a:masterClrMapping/>
  </p:clrMapOvr>
  <p:transition spd="slow" advClick="0" advTm="3000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  [ж]. Буква Ж.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6" t="8935" r="10113" b="11250"/>
          <a:stretch/>
        </p:blipFill>
        <p:spPr bwMode="auto">
          <a:xfrm>
            <a:off x="7164288" y="1916832"/>
            <a:ext cx="1853514" cy="2026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43" t="29697" r="29090" b="31717"/>
          <a:stretch/>
        </p:blipFill>
        <p:spPr bwMode="auto">
          <a:xfrm>
            <a:off x="107504" y="1916832"/>
            <a:ext cx="2524566" cy="1992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3845095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 [ж]. Буква Ж.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358" y="1910261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0" y="1844824"/>
            <a:ext cx="2524125" cy="2209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7882657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 [ж]. Буква Ж.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988840"/>
            <a:ext cx="1780305" cy="20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5" y="1916832"/>
            <a:ext cx="2524125" cy="2137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8998693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 [ж]. Буква Ж.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20"/>
          <a:stretch/>
        </p:blipFill>
        <p:spPr bwMode="auto">
          <a:xfrm>
            <a:off x="7308304" y="2157510"/>
            <a:ext cx="1728192" cy="2063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7" y="2060848"/>
            <a:ext cx="2524125" cy="2137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2787908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 [ж]. Буква Ж.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778" y="2060847"/>
            <a:ext cx="1564806" cy="209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2524125" cy="2137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4896365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 [ж]. Буква Ж.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1796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564904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199" y="3645024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9" y="4581127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61022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206475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792262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564904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74" y="3337372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322" y="4014788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999" y="4784642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704524"/>
      </p:ext>
    </p:extLst>
  </p:cSld>
  <p:clrMapOvr>
    <a:masterClrMapping/>
  </p:clrMapOvr>
  <p:transition spd="slow" advClick="0" advTm="4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 [ж]. Буква Ж.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1796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564904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199" y="3645024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9" y="4581127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61022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206475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792262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564904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74" y="3337372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322" y="4014788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999" y="4784642"/>
            <a:ext cx="14954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6136903"/>
      </p:ext>
    </p:extLst>
  </p:cSld>
  <p:clrMapOvr>
    <a:masterClrMapping/>
  </p:clrMapOvr>
  <p:transition spd="slow" advClick="0" advTm="4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2294154"/>
      </p:ext>
    </p:extLst>
  </p:cSld>
  <p:clrMapOvr>
    <a:masterClrMapping/>
  </p:clrMapOvr>
  <p:transition spd="slow" advClick="0" advTm="4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60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по чтению</vt:lpstr>
      <vt:lpstr>Звук  [ж]. Буква Ж.</vt:lpstr>
      <vt:lpstr>Звук [ж]. Буква Ж.</vt:lpstr>
      <vt:lpstr>Звук [ж]. Буква Ж.</vt:lpstr>
      <vt:lpstr>Звук [ж]. Буква Ж.</vt:lpstr>
      <vt:lpstr>Звук [ж]. Буква Ж.</vt:lpstr>
      <vt:lpstr>Звук [ж]. Буква Ж.</vt:lpstr>
      <vt:lpstr>Звук [ж]. Буква Ж.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чтению</dc:title>
  <dc:creator>user</dc:creator>
  <cp:lastModifiedBy>1</cp:lastModifiedBy>
  <cp:revision>50</cp:revision>
  <dcterms:created xsi:type="dcterms:W3CDTF">2021-10-08T08:15:28Z</dcterms:created>
  <dcterms:modified xsi:type="dcterms:W3CDTF">2021-11-02T13:08:57Z</dcterms:modified>
</cp:coreProperties>
</file>