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82" r:id="rId2"/>
    <p:sldId id="283" r:id="rId3"/>
    <p:sldId id="287" r:id="rId4"/>
    <p:sldId id="286" r:id="rId5"/>
    <p:sldId id="28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0000"/>
    <a:srgbClr val="000066"/>
    <a:srgbClr val="660033"/>
    <a:srgbClr val="3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>
        <p:scale>
          <a:sx n="66" d="100"/>
          <a:sy n="66" d="100"/>
        </p:scale>
        <p:origin x="-2094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39E9F1-7F70-486C-9B01-C1524A2D347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8EC4D4-93CB-405D-9AB2-EAB345C91DE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86314" y="5143512"/>
            <a:ext cx="36024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Разработала учитель-логопед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 КОУ ВО «Школа-интернат №7»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Сулина Елена Михайловна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2023г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5697" y="2204864"/>
            <a:ext cx="52565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Автоматизация звука «Р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7292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Способы эффективной постановки звука «К» | Дефектология Проф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811275"/>
            <a:ext cx="177805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</a:t>
            </a:r>
            <a:endParaRPr lang="ru-RU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4208" y="1359419"/>
            <a:ext cx="793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Мы </a:t>
            </a:r>
            <a:r>
              <a:rPr lang="ru-RU" dirty="0" smtClean="0"/>
              <a:t>будем разговаривать И </a:t>
            </a:r>
            <a:r>
              <a:rPr lang="ru-RU" dirty="0"/>
              <a:t>будем </a:t>
            </a:r>
            <a:r>
              <a:rPr lang="ru-RU" dirty="0" smtClean="0"/>
              <a:t>выговаривать Всё </a:t>
            </a:r>
            <a:r>
              <a:rPr lang="ru-RU" dirty="0"/>
              <a:t>правильно и внятно,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Чтоб всем </a:t>
            </a:r>
            <a:r>
              <a:rPr lang="ru-RU" dirty="0" smtClean="0"/>
              <a:t>было понятно</a:t>
            </a:r>
            <a:r>
              <a:rPr lang="ru-RU" dirty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1" t="30934" r="30571" b="43619"/>
          <a:stretch/>
        </p:blipFill>
        <p:spPr bwMode="auto">
          <a:xfrm>
            <a:off x="1619672" y="2348880"/>
            <a:ext cx="6055994" cy="218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35704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Способы эффективной постановки звука «К» | Дефектология Проф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92330" y="5517232"/>
            <a:ext cx="40897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Назови ,что изображено на картинках.</a:t>
            </a:r>
          </a:p>
          <a:p>
            <a:pPr algn="ctr"/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Четко произноси звук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s://cf2.ppt-online.org/files2/slide/9/9kVNpcUijls725ED1tm3ZITOYoyvn0BxSR4LzeMufa/slide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3" t="12293" r="8341" b="10622"/>
          <a:stretch/>
        </p:blipFill>
        <p:spPr bwMode="auto">
          <a:xfrm>
            <a:off x="736812" y="1052736"/>
            <a:ext cx="779562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57164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Способы эффективной постановки звука «К» | Дефектология Проф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Автоматизация на звука р - Unterrichtsmateriali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29"/>
          <a:stretch/>
        </p:blipFill>
        <p:spPr bwMode="auto">
          <a:xfrm>
            <a:off x="1475656" y="1916832"/>
            <a:ext cx="6552728" cy="303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267744" y="811275"/>
            <a:ext cx="535659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Найди место звука в слове</a:t>
            </a:r>
            <a:endParaRPr lang="ru-RU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4169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Способы эффективной постановки звука «К» | Дефектология Проф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50871" y="836712"/>
            <a:ext cx="404226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Разгадай кроссворд</a:t>
            </a:r>
            <a:endParaRPr lang="ru-RU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Комарова Л.А Автоматизация звука &quot;Р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0" b="5817"/>
          <a:stretch/>
        </p:blipFill>
        <p:spPr bwMode="auto">
          <a:xfrm>
            <a:off x="611560" y="1844824"/>
            <a:ext cx="777686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44816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498</TotalTime>
  <Words>37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универсальных учебных действий у учащихся младших классов</dc:title>
  <dc:creator>1</dc:creator>
  <cp:lastModifiedBy>300kab</cp:lastModifiedBy>
  <cp:revision>124</cp:revision>
  <dcterms:created xsi:type="dcterms:W3CDTF">2015-06-12T21:03:05Z</dcterms:created>
  <dcterms:modified xsi:type="dcterms:W3CDTF">2023-02-17T09:12:33Z</dcterms:modified>
</cp:coreProperties>
</file>