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59" r:id="rId5"/>
    <p:sldId id="272" r:id="rId6"/>
    <p:sldId id="264" r:id="rId7"/>
    <p:sldId id="263" r:id="rId8"/>
    <p:sldId id="265" r:id="rId9"/>
    <p:sldId id="266" r:id="rId10"/>
    <p:sldId id="270" r:id="rId11"/>
    <p:sldId id="260" r:id="rId12"/>
    <p:sldId id="271" r:id="rId13"/>
    <p:sldId id="274" r:id="rId14"/>
    <p:sldId id="276" r:id="rId15"/>
    <p:sldId id="277" r:id="rId16"/>
    <p:sldId id="278" r:id="rId17"/>
    <p:sldId id="279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FF"/>
    <a:srgbClr val="99FF99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2" autoAdjust="0"/>
    <p:restoredTop sz="94660"/>
  </p:normalViewPr>
  <p:slideViewPr>
    <p:cSldViewPr>
      <p:cViewPr varScale="1">
        <p:scale>
          <a:sx n="110" d="100"/>
          <a:sy n="110" d="100"/>
        </p:scale>
        <p:origin x="175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75697-1E3A-49D0-9537-D393781DC60B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DCFF7-C429-4085-B945-8A6CD2BA5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H:\&#1069;&#1082;&#1086;&#1083;&#1086;&#1075;%20&#1074;&#1080;&#1082;&#1090;&#1086;&#1088;&#1080;&#1085;&#1072;\&#1101;&#1082;&#1086;&#1083;&#1086;&#1075;.wmv" TargetMode="External"/><Relationship Id="rId1" Type="http://schemas.microsoft.com/office/2007/relationships/media" Target="file:///H:\&#1069;&#1082;&#1086;&#1083;&#1086;&#1075;%20&#1074;&#1080;&#1082;&#1090;&#1086;&#1088;&#1080;&#1085;&#1072;\&#1101;&#1082;&#1086;&#1083;&#1086;&#1075;.wm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0;&#1091;&#1076;&#1080;&#1086;1.wma" TargetMode="Externa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Roy+Orbison+-+Oh,+Pretty+Woman+(iz+fil_ma+Krasotka.Lyubimyy+foil.mp3" TargetMode="Externa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H:\&#1069;&#1082;&#1086;&#1083;&#1086;&#1075;%20&#1074;&#1080;&#1082;&#1090;&#1086;&#1088;&#1080;&#1085;&#1072;\&#1101;&#1082;&#1086;&#1083;&#1086;&#1075;.wmv" TargetMode="External"/><Relationship Id="rId1" Type="http://schemas.microsoft.com/office/2007/relationships/media" Target="file:///H:\&#1069;&#1082;&#1086;&#1083;&#1086;&#1075;%20&#1074;&#1080;&#1082;&#1090;&#1086;&#1088;&#1080;&#1085;&#1072;\&#1101;&#1082;&#1086;&#1083;&#1086;&#1075;.wmv" TargetMode="Externa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ult_barbariki.avi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7;&#1074;&#1091;&#1082;&#1080;%20&#1087;&#1088;&#1080;&#1088;&#1086;&#1076;&#1099;%20-%20&#1047;&#1074;&#1091;&#1082;&#1080;%20&#1083;&#1077;&#1089;&#1072;%20%20(audiopoisk.com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эколог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-192199" y="0"/>
            <a:ext cx="956163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27584" y="260648"/>
            <a:ext cx="7010189" cy="954107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Дети нашли в дупле лесные орехи и грибы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Что  они  </a:t>
            </a:r>
            <a:r>
              <a:rPr lang="ru-RU" sz="2800" b="1" dirty="0">
                <a:solidFill>
                  <a:srgbClr val="002060"/>
                </a:solidFill>
              </a:rPr>
              <a:t>должны сделать?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51520" y="2852936"/>
            <a:ext cx="4143375" cy="864667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Забрать себе.</a:t>
            </a:r>
            <a:r>
              <a:rPr lang="ru-RU" dirty="0"/>
              <a:t>.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23528" y="4077072"/>
            <a:ext cx="4000500" cy="867519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трогать.</a:t>
            </a: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179512" y="5301208"/>
            <a:ext cx="4499992" cy="1071563"/>
          </a:xfrm>
          <a:prstGeom prst="round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Положить в дупло что-нибудь вкусненькое.</a:t>
            </a:r>
          </a:p>
        </p:txBody>
      </p:sp>
      <p:pic>
        <p:nvPicPr>
          <p:cNvPr id="13318" name="Picture 2" descr="D:\клипарты\животные\belka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484784"/>
            <a:ext cx="3995936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3" descr="D:\клипарты\еда раст\57358ce5a67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933056"/>
            <a:ext cx="1425575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9553" y="332656"/>
            <a:ext cx="8064896" cy="954107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    </a:t>
            </a:r>
            <a:r>
              <a:rPr lang="ru-RU" sz="2800" b="1" dirty="0">
                <a:solidFill>
                  <a:srgbClr val="002060"/>
                </a:solidFill>
              </a:rPr>
              <a:t>Ваш </a:t>
            </a:r>
            <a:r>
              <a:rPr lang="ru-RU" sz="2800" b="1" dirty="0" smtClean="0">
                <a:solidFill>
                  <a:srgbClr val="002060"/>
                </a:solidFill>
              </a:rPr>
              <a:t>младший  брат  принёс  из  леса  ёжика.                      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Что вы </a:t>
            </a:r>
            <a:r>
              <a:rPr lang="ru-RU" sz="2800" b="1" dirty="0" smtClean="0">
                <a:solidFill>
                  <a:srgbClr val="002060"/>
                </a:solidFill>
              </a:rPr>
              <a:t> посоветуете </a:t>
            </a:r>
            <a:r>
              <a:rPr lang="ru-RU" sz="2800" b="1" dirty="0">
                <a:solidFill>
                  <a:srgbClr val="002060"/>
                </a:solidFill>
              </a:rPr>
              <a:t>брату?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85750" y="2643188"/>
            <a:ext cx="4929188" cy="10715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Оставить себе и 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позаботиться о нём.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85750" y="4071938"/>
            <a:ext cx="4929188" cy="1071562"/>
          </a:xfrm>
          <a:prstGeom prst="round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Отнести в лес. 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Дома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он погибнет.</a:t>
            </a: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285750" y="5429250"/>
            <a:ext cx="4929188" cy="1071563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Поиграть с ним и отпустить.</a:t>
            </a:r>
          </a:p>
        </p:txBody>
      </p:sp>
      <p:pic>
        <p:nvPicPr>
          <p:cNvPr id="3078" name="Picture 1" descr="D:\клипарты\животные\0d99980a8ef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36029">
            <a:off x="5286375" y="3810599"/>
            <a:ext cx="3857625" cy="276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285751"/>
            <a:ext cx="8607300" cy="1384995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    </a:t>
            </a:r>
            <a:r>
              <a:rPr lang="ru-RU" sz="2800" b="1" dirty="0">
                <a:solidFill>
                  <a:srgbClr val="002060"/>
                </a:solidFill>
              </a:rPr>
              <a:t>Мальчик стоит около берёзы. Он собирается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полакомиться берёзовым соком. Правильно ли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он поступает?</a:t>
            </a: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179513" y="2852936"/>
            <a:ext cx="5328592" cy="92469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Да, у берёзы много сока, на всех хватит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79512" y="4077072"/>
            <a:ext cx="5616623" cy="1080120"/>
          </a:xfrm>
          <a:prstGeom prst="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Да, мальчик поможет дереву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избавиться  от лишней воды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.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 </a:t>
            </a: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51521" y="5373216"/>
            <a:ext cx="5400600" cy="1165249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Нет,  через рану вытекут питательные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вещества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4342" name="Picture 3" descr="C:\Users\Helen\Desktop\временная\Betula-pendula-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6595" y="2132856"/>
            <a:ext cx="3247405" cy="43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Прямоугольник 2"/>
          <p:cNvPicPr>
            <a:picLocks noChangeArrowheads="1"/>
          </p:cNvPicPr>
          <p:nvPr/>
        </p:nvPicPr>
        <p:blipFill>
          <a:blip r:embed="rId2" cstate="print">
            <a:lum bright="-19000" contrast="49000"/>
          </a:blip>
          <a:srcRect/>
          <a:stretch>
            <a:fillRect/>
          </a:stretch>
        </p:blipFill>
        <p:spPr bwMode="auto">
          <a:xfrm>
            <a:off x="554038" y="158751"/>
            <a:ext cx="8194426" cy="175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:\клипарты\люди\9b1cc907530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2428875"/>
            <a:ext cx="3711897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Игра   со   зрителями.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34818" name="Picture 2" descr="http://www.ugra-tv.ru/upload/medialibrary/27d/27dc46e86d95440c2cecfc807ff594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280920" cy="496329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shcola29.ucoz.ru/_tbkp/reben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636912"/>
            <a:ext cx="4210050" cy="37814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692696"/>
            <a:ext cx="59766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Конкурс            капитанов</a:t>
            </a:r>
          </a:p>
          <a:p>
            <a:endParaRPr lang="ru-RU" dirty="0"/>
          </a:p>
        </p:txBody>
      </p:sp>
      <p:pic>
        <p:nvPicPr>
          <p:cNvPr id="5" name="Аудио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Конкурс: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«Домашнее  задание. 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Показ  мод»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6870" name="Picture 6" descr="http://img0.liveinternet.ru/images/attach/c/4/79/129/79129120_large_Princesas__44_.png"/>
          <p:cNvPicPr>
            <a:picLocks noChangeAspect="1" noChangeArrowheads="1"/>
          </p:cNvPicPr>
          <p:nvPr/>
        </p:nvPicPr>
        <p:blipFill>
          <a:blip r:embed="rId3" cstate="print">
            <a:lum bright="-7000" contrast="32000"/>
          </a:blip>
          <a:srcRect/>
          <a:stretch>
            <a:fillRect/>
          </a:stretch>
        </p:blipFill>
        <p:spPr bwMode="auto">
          <a:xfrm>
            <a:off x="0" y="1844824"/>
            <a:ext cx="4320480" cy="4807142"/>
          </a:xfrm>
          <a:prstGeom prst="rect">
            <a:avLst/>
          </a:prstGeom>
          <a:noFill/>
        </p:spPr>
      </p:pic>
      <p:pic>
        <p:nvPicPr>
          <p:cNvPr id="6" name="Roy+Orbison+-+Oh,+Pretty+Woman+(iz+fil_ma+Krasotka.Lyubimyy+foi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6237312"/>
            <a:ext cx="504056" cy="504056"/>
          </a:xfrm>
          <a:prstGeom prst="rect">
            <a:avLst/>
          </a:prstGeom>
        </p:spPr>
      </p:pic>
      <p:pic>
        <p:nvPicPr>
          <p:cNvPr id="7" name="Picture 6" descr="http://img0.liveinternet.ru/images/attach/c/4/79/129/79129120_large_Princesas__44_.png"/>
          <p:cNvPicPr>
            <a:picLocks noChangeAspect="1" noChangeArrowheads="1"/>
          </p:cNvPicPr>
          <p:nvPr/>
        </p:nvPicPr>
        <p:blipFill>
          <a:blip r:embed="rId3" cstate="print">
            <a:lum bright="-7000" contrast="32000"/>
          </a:blip>
          <a:srcRect/>
          <a:stretch>
            <a:fillRect/>
          </a:stretch>
        </p:blipFill>
        <p:spPr bwMode="auto">
          <a:xfrm flipH="1">
            <a:off x="5940152" y="3485777"/>
            <a:ext cx="3030828" cy="3372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5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эколог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25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rId2" action="ppaction://hlinkfile"/>
          </p:cNvPr>
          <p:cNvSpPr/>
          <p:nvPr/>
        </p:nvSpPr>
        <p:spPr>
          <a:xfrm>
            <a:off x="642910" y="5286388"/>
            <a:ext cx="128588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Documents and Settings\Admin\Мои документы\Мои рисунки\0_48f99_5e76899b_X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9" name="Звуки природы - Звуки лес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5877272"/>
            <a:ext cx="504056" cy="5040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0276" y="1628800"/>
            <a:ext cx="64738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Экологическая викторина 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«Природа в опасности»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2240" y="5292209"/>
            <a:ext cx="23037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</a:rPr>
              <a:t>Гарань</a:t>
            </a:r>
            <a:r>
              <a:rPr lang="ru-RU" sz="2400" dirty="0" smtClean="0">
                <a:solidFill>
                  <a:schemeClr val="bg1"/>
                </a:solidFill>
              </a:rPr>
              <a:t> В.В.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МБОУ СОШ№97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err="1" smtClean="0">
                <a:solidFill>
                  <a:schemeClr val="bg1"/>
                </a:solidFill>
              </a:rPr>
              <a:t>г.Воронеж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4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Documents and Settings\Admin\Мои документы\Мои рисунки\1341391059_koster_musor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3591018"/>
          </a:xfrm>
          <a:prstGeom prst="rect">
            <a:avLst/>
          </a:prstGeom>
          <a:noFill/>
        </p:spPr>
      </p:pic>
      <p:pic>
        <p:nvPicPr>
          <p:cNvPr id="28674" name="Picture 2" descr="http://img.rufox.ru/files/big2/618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103309"/>
            <a:ext cx="5508104" cy="37546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57166"/>
            <a:ext cx="72007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Экологическая </a:t>
            </a:r>
          </a:p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викторина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5" descr="D:\клипарты\люди\19376f9e3df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143125"/>
            <a:ext cx="6158458" cy="451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00125" y="428625"/>
            <a:ext cx="7316291" cy="523220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После похода остался мусор. </a:t>
            </a:r>
            <a:r>
              <a:rPr lang="ru-RU" sz="2800" b="1" dirty="0" smtClean="0">
                <a:solidFill>
                  <a:srgbClr val="002060"/>
                </a:solidFill>
              </a:rPr>
              <a:t> Ваши </a:t>
            </a:r>
            <a:r>
              <a:rPr lang="ru-RU" sz="2800" b="1" dirty="0">
                <a:solidFill>
                  <a:srgbClr val="002060"/>
                </a:solidFill>
              </a:rPr>
              <a:t>действия.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357188" y="1928812"/>
            <a:ext cx="4358828" cy="12841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Закопать в яму.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57188" y="3571875"/>
            <a:ext cx="4502844" cy="136929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Унести домой и выкинуть в мусоропровод.</a:t>
            </a: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357188" y="5357813"/>
            <a:ext cx="4646859" cy="1239539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Оставлю всё как есть, там и так много мусора.</a:t>
            </a:r>
          </a:p>
        </p:txBody>
      </p:sp>
      <p:pic>
        <p:nvPicPr>
          <p:cNvPr id="15366" name="Picture 2" descr="D:\клипарты\экология\item_300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5436096" y="2060848"/>
            <a:ext cx="3498156" cy="443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2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428625" y="357188"/>
            <a:ext cx="8286750" cy="954107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      </a:t>
            </a:r>
            <a:r>
              <a:rPr lang="ru-RU" sz="2800" b="1" dirty="0">
                <a:solidFill>
                  <a:srgbClr val="002060"/>
                </a:solidFill>
              </a:rPr>
              <a:t>Собирая грибы в лесу вы увидели мухоморы 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                               Ваши действия.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467544" y="2492896"/>
            <a:ext cx="5000625" cy="11430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Уничтожите, так как они вредны для человека.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95536" y="3861048"/>
            <a:ext cx="5000625" cy="1367581"/>
          </a:xfrm>
          <a:prstGeom prst="round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Оставите, так как они нужны животным.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95536" y="5445224"/>
            <a:ext cx="5000625" cy="109438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Пройду 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мимо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7174" name="Picture 2" descr="D:\клипарты\грибы\b4bda4ecb9aa.png"/>
          <p:cNvPicPr>
            <a:picLocks noChangeAspect="1" noChangeArrowheads="1"/>
          </p:cNvPicPr>
          <p:nvPr/>
        </p:nvPicPr>
        <p:blipFill>
          <a:blip r:embed="rId4" cstate="print">
            <a:lum bright="-24000" contrast="29000"/>
          </a:blip>
          <a:srcRect/>
          <a:stretch>
            <a:fillRect/>
          </a:stretch>
        </p:blipFill>
        <p:spPr bwMode="auto">
          <a:xfrm>
            <a:off x="5796136" y="2564904"/>
            <a:ext cx="3173592" cy="360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85750" y="357188"/>
            <a:ext cx="7485575" cy="954107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      Ты увидел надломленные веточки дерева.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Что  ты  сделаешь</a:t>
            </a:r>
            <a:r>
              <a:rPr lang="ru-RU" sz="28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395536" y="2492896"/>
            <a:ext cx="4743971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Пройду мимо.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467544" y="3789040"/>
            <a:ext cx="4786313" cy="1285875"/>
          </a:xfrm>
          <a:prstGeom prst="round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Укреплю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между  двух палочек  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обвяжу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пластырем.</a:t>
            </a: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39552" y="5373216"/>
            <a:ext cx="4786313" cy="1143000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Отломлю.</a:t>
            </a:r>
          </a:p>
        </p:txBody>
      </p:sp>
      <p:pic>
        <p:nvPicPr>
          <p:cNvPr id="6150" name="Picture 2" descr="D:\клипарты\люди\malch5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264045"/>
            <a:ext cx="3707904" cy="5379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928688" y="357188"/>
            <a:ext cx="7113550" cy="523220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Вы увидели гнездо в траве. </a:t>
            </a:r>
            <a:r>
              <a:rPr lang="ru-RU" sz="2800" b="1" dirty="0" smtClean="0">
                <a:solidFill>
                  <a:srgbClr val="002060"/>
                </a:solidFill>
              </a:rPr>
              <a:t> Ваши </a:t>
            </a:r>
            <a:r>
              <a:rPr lang="ru-RU" sz="2800" b="1" dirty="0">
                <a:solidFill>
                  <a:srgbClr val="002060"/>
                </a:solidFill>
              </a:rPr>
              <a:t>действия.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395536" y="2420888"/>
            <a:ext cx="5143500" cy="1143000"/>
          </a:xfrm>
          <a:prstGeom prst="round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Пройду мимо.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23528" y="3933056"/>
            <a:ext cx="5143500" cy="1143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Понаблюдаю, сфотографирую.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395536" y="5445224"/>
            <a:ext cx="5143500" cy="1143000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Поглажу,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покормлю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птенцов.</a:t>
            </a:r>
          </a:p>
        </p:txBody>
      </p:sp>
      <p:pic>
        <p:nvPicPr>
          <p:cNvPr id="8198" name="Picture 2" descr="D:\клипарты\животные\bdafe5e5dfd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7188" y="4077072"/>
            <a:ext cx="37068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4" descr="D:\клипарты\животные\юю6.png"/>
          <p:cNvPicPr>
            <a:picLocks noChangeAspect="1" noChangeArrowheads="1"/>
          </p:cNvPicPr>
          <p:nvPr/>
        </p:nvPicPr>
        <p:blipFill>
          <a:blip r:embed="rId5" cstate="print">
            <a:lum bright="-5000" contrast="11000"/>
          </a:blip>
          <a:srcRect/>
          <a:stretch>
            <a:fillRect/>
          </a:stretch>
        </p:blipFill>
        <p:spPr bwMode="auto">
          <a:xfrm>
            <a:off x="5508104" y="2242816"/>
            <a:ext cx="3312368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785812" y="428625"/>
            <a:ext cx="7602611" cy="523220"/>
          </a:xfrm>
          <a:prstGeom prst="rect">
            <a:avLst/>
          </a:prstGeom>
          <a:solidFill>
            <a:srgbClr val="FFFF00"/>
          </a:solidFill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Птенец прыгает по дорожке. </a:t>
            </a:r>
            <a:r>
              <a:rPr lang="ru-RU" sz="2800" b="1" dirty="0" smtClean="0">
                <a:solidFill>
                  <a:srgbClr val="002060"/>
                </a:solidFill>
              </a:rPr>
              <a:t> Твои </a:t>
            </a:r>
            <a:r>
              <a:rPr lang="ru-RU" sz="2800" b="1" dirty="0">
                <a:solidFill>
                  <a:srgbClr val="002060"/>
                </a:solidFill>
              </a:rPr>
              <a:t>действия.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467544" y="3140968"/>
            <a:ext cx="4429125" cy="8612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Поглажу, покормлю.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500063" y="4221088"/>
            <a:ext cx="4429125" cy="850975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Пройду мимо.</a:t>
            </a: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3" y="5429250"/>
            <a:ext cx="4429125" cy="100012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Посажу обратно в гнездо.</a:t>
            </a:r>
          </a:p>
        </p:txBody>
      </p:sp>
      <p:pic>
        <p:nvPicPr>
          <p:cNvPr id="9222" name="Picture 2" descr="D:\клипарты\животные\юююо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7324" y="2204864"/>
            <a:ext cx="4096676" cy="371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261</Words>
  <Application>Microsoft Office PowerPoint</Application>
  <PresentationFormat>Экран (4:3)</PresentationFormat>
  <Paragraphs>50</Paragraphs>
  <Slides>18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Andrew Garan</cp:lastModifiedBy>
  <cp:revision>12</cp:revision>
  <dcterms:created xsi:type="dcterms:W3CDTF">2013-10-27T15:38:35Z</dcterms:created>
  <dcterms:modified xsi:type="dcterms:W3CDTF">2018-01-03T14:57:37Z</dcterms:modified>
</cp:coreProperties>
</file>