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49" autoAdjust="0"/>
    <p:restoredTop sz="94570" autoAdjust="0"/>
  </p:normalViewPr>
  <p:slideViewPr>
    <p:cSldViewPr>
      <p:cViewPr varScale="1">
        <p:scale>
          <a:sx n="86" d="100"/>
          <a:sy n="86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929066"/>
            <a:ext cx="6786610" cy="15001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(для детей от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2–</a:t>
            </a:r>
            <a:r>
              <a:rPr lang="ru-RU" sz="1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з-х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500306"/>
            <a:ext cx="6357982" cy="13573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85728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«Центр развития ребенка – детский сад №254</a:t>
            </a:r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5286387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Картавых Ю.А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Пояснительная записка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детей ясельного возраста  патриотическое  воспитание начинается с воспитания чувства привязанности к родной семье, родному дому. В дальнейшем, при условии правильной организации воспитательного процесса, на этой основе сможет сформироваться и чувство любви к своему Отечеству,  к своему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народу. Развитие патриотического воспитание в 1-ой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младшей группе требуется простое, но яркое. Важно привлечь внимание детей, вызвать их интерес. В этом возрасте активно формируется речь, поэтому всё должно способствовать развитию, побуждать малыша к узнаванию, называнию.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развития у детей нравственно – патриотического воспитания к своей семьи, любви к ней, мною была оформлена дидактическая игра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«Моя семья»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 игры: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детей умения различать членов семьи, умения называть их.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Для привлечения внимания детей к игре, можно использовать сказочного героя. Перед началом игры дайте детям возможность ознакомиться с игрой, рассмотреть ее.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Используя игру с детьми можно разучивать пальчиковые гимнастики, считалки, потешки на тему «Моя семья». 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Пальчиковая гимнастика: Этот пальчик – дедушка,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Этот пальчик – бабушка, 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Этот пальчик – папа,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Этот пальчик – мама,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А этот пальчик – Я,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Вот и вся моя семья.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Разучивая такую пальчиковую гимнастику, важно чтобы дети запоминали последовательность, затем чтобы дети разложили по пальчика членов семьи, как в гимнастике. Задавайте наводящие вопросы ,если у детей будут возникать трудности.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 детьми у кого речь сформирована, можно задавать такие вопросы, как: зовут маму, папу, бабушку дедушку, сестру и брата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Предложить ребенку рассказать какая у него мама, (красивая, хорошая, ласковая) какой папа? (сильный, веселый, красивый).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\Desktop\rcJzZ-6_a5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9929"/>
            <a:ext cx="3786214" cy="2994956"/>
          </a:xfrm>
          <a:prstGeom prst="rect">
            <a:avLst/>
          </a:prstGeom>
          <a:noFill/>
        </p:spPr>
      </p:pic>
      <p:pic>
        <p:nvPicPr>
          <p:cNvPr id="1027" name="Picture 3" descr="C:\Users\п\Desktop\SxabEwkl4q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14489"/>
            <a:ext cx="4067204" cy="3000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\Desktop\SAptvg8Uu6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00240"/>
            <a:ext cx="4191000" cy="2857520"/>
          </a:xfrm>
          <a:prstGeom prst="rect">
            <a:avLst/>
          </a:prstGeom>
          <a:noFill/>
        </p:spPr>
      </p:pic>
      <p:pic>
        <p:nvPicPr>
          <p:cNvPr id="2052" name="Picture 4" descr="C:\Users\п\Desktop\wJCYlZFKCt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600200"/>
            <a:ext cx="3236592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18663</TotalTime>
  <Words>128</Words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«МОЯ СЕМЬЯ» (для детей от  2–х до з-х лет) </vt:lpstr>
      <vt:lpstr>Пояснительная записка </vt:lpstr>
      <vt:lpstr>Цель игры: </vt:lpstr>
      <vt:lpstr>Ход игры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СЕМИЯ»</dc:title>
  <dc:creator>п</dc:creator>
  <cp:lastModifiedBy>п</cp:lastModifiedBy>
  <cp:revision>657</cp:revision>
  <dcterms:created xsi:type="dcterms:W3CDTF">2017-11-02T16:59:40Z</dcterms:created>
  <dcterms:modified xsi:type="dcterms:W3CDTF">2018-01-18T04:07:50Z</dcterms:modified>
</cp:coreProperties>
</file>