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3" r:id="rId8"/>
    <p:sldId id="262" r:id="rId9"/>
    <p:sldId id="264" r:id="rId10"/>
    <p:sldId id="265" r:id="rId11"/>
    <p:sldId id="270" r:id="rId12"/>
    <p:sldId id="271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C00E2-CC3D-465A-80C4-3CB198F5DDBE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4443F0-B323-4D6B-83CE-EFEB849684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Дидактические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443F0-B323-4D6B-83CE-EFEB849684E9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2A120-492C-4BEF-8BCE-E314FDE9EB4A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DA7AF-73F7-423A-8321-4AB909BAE78F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" name="Рисунок 9" descr="7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8458B-A383-4988-B0F2-64C554160B75}" type="datetimeFigureOut">
              <a:rPr lang="ru-RU" smtClean="0"/>
              <a:pPr/>
              <a:t>17.02.2023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E86F-4884-47DB-97B1-9A0B6FF8BEC1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" name="Рисунок 9" descr="8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9\Desktop\&#1080;&#1082;&#1090;%20&#1084;&#1072;&#1088;&#1090;\gudok-paro_oza-paro_oz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491880" y="1556792"/>
            <a:ext cx="5652120" cy="2952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Практика и использование ИКТ в работе с детьми по формированию элементарных математических навыков</a:t>
            </a:r>
          </a:p>
          <a:p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kumimoji="0" lang="ru-RU" sz="24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9 144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764704"/>
            <a:ext cx="3744416" cy="244827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 descr="2019 144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789040"/>
            <a:ext cx="2952328" cy="234888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Рисунок 9" descr="2019 14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852936"/>
            <a:ext cx="3019772" cy="3429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1" name="Рисунок 10" descr="47091250e4aebef2c75c5c0d8f507f6e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92280" y="980728"/>
            <a:ext cx="1080120" cy="159943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90327_16513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88640"/>
            <a:ext cx="2854899" cy="429309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 descr="20190327_16521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32656"/>
            <a:ext cx="3096344" cy="460851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 descr="20190327_1655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284984"/>
            <a:ext cx="4355976" cy="329956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 descr="20190327_165619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861048"/>
            <a:ext cx="3888432" cy="2798564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188640"/>
            <a:ext cx="5842992" cy="2160240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 использовании ИКТ для развития познавательного интереса дети будут активно использовать математические понятия в познавательно-речевой, творческой и игровой деятельности, в повседневной жизни.</a:t>
            </a:r>
          </a:p>
        </p:txBody>
      </p:sp>
      <p:pic>
        <p:nvPicPr>
          <p:cNvPr id="4" name="Рисунок 3" descr="detsad-137620-144769277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988840"/>
            <a:ext cx="3704456" cy="259228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5" name="Рисунок 4" descr="detsad-116510-14315390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2996952"/>
            <a:ext cx="3449563" cy="2584081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6" name="Рисунок 5" descr="IT_DOU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4509120"/>
            <a:ext cx="2843809" cy="2132856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275040" cy="11430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 видим наше будущее таким !</a:t>
            </a:r>
          </a:p>
        </p:txBody>
      </p:sp>
      <p:pic>
        <p:nvPicPr>
          <p:cNvPr id="4" name="Рисунок 3" descr="349_2_ds14lub_342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844824"/>
            <a:ext cx="8024440" cy="453650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404664"/>
            <a:ext cx="8229600" cy="56494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 : использование ИКТ будет способствовать развитию таких интегративных качеств как: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-способный решать интеллектуальные и личностные задачи, адекватные возрасту;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-овладевший  универсальными предпосылками учебной деятельности;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-овладевший необходимыми умениями и навыками.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55776" y="332656"/>
            <a:ext cx="6588224" cy="2016224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повышение уровня познавательной активности дошкольников в процессе  ФЭМП с применением информационно-коммуникативных технологий.</a:t>
            </a:r>
            <a:br>
              <a:rPr lang="ru-RU" sz="2000" dirty="0">
                <a:solidFill>
                  <a:srgbClr val="0070C0"/>
                </a:solidFill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43100" y="1916832"/>
            <a:ext cx="6400800" cy="4320480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l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-Формирование умения решать проблемно-поисковые, игровые задачи в процессе формирования элементарных математических представлений, используя ИКТ.</a:t>
            </a:r>
          </a:p>
          <a:p>
            <a:pPr algn="l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-Создание условий для развития самостоятельной познавательной деятельности.</a:t>
            </a:r>
          </a:p>
          <a:p>
            <a:pPr algn="l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-Развитие воображения, логического мышления, внимания, зрительной памяти.</a:t>
            </a:r>
          </a:p>
          <a:p>
            <a:pPr algn="l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143108" y="1357298"/>
            <a:ext cx="6400800" cy="39527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715140" y="357166"/>
            <a:ext cx="1857388" cy="612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Информационные ресурсы</a:t>
            </a:r>
            <a:b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своей работе я использую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1.Интернет-ресурсы</a:t>
            </a:r>
          </a:p>
          <a:p>
            <a:r>
              <a:rPr lang="ru-RU" dirty="0"/>
              <a:t>2.Электронные пособия:</a:t>
            </a:r>
          </a:p>
          <a:p>
            <a:r>
              <a:rPr lang="ru-RU" dirty="0"/>
              <a:t>                                       «</a:t>
            </a:r>
            <a:r>
              <a:rPr lang="ru-RU" sz="2800" dirty="0"/>
              <a:t>Арифметика малышка»</a:t>
            </a:r>
          </a:p>
        </p:txBody>
      </p:sp>
      <p:pic>
        <p:nvPicPr>
          <p:cNvPr id="1026" name="Picture 2" descr="C:\Users\9\Desktop\икт март\animashki-komputeri-1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764704"/>
            <a:ext cx="2088232" cy="1959904"/>
          </a:xfrm>
          <a:prstGeom prst="rect">
            <a:avLst/>
          </a:prstGeom>
          <a:noFill/>
        </p:spPr>
      </p:pic>
      <p:pic>
        <p:nvPicPr>
          <p:cNvPr id="1027" name="Picture 3" descr="C:\Users\9\Desktop\икт март\DBqA8EPWAAU02b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780928"/>
            <a:ext cx="3168352" cy="2281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59632" y="5013176"/>
            <a:ext cx="388843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/>
              <a:t>3.мультимедийные презентации</a:t>
            </a:r>
          </a:p>
          <a:p>
            <a:endParaRPr lang="ru-RU" dirty="0"/>
          </a:p>
        </p:txBody>
      </p:sp>
      <p:pic>
        <p:nvPicPr>
          <p:cNvPr id="1028" name="Picture 4" descr="C:\Users\9\Desktop\икт март\Безымянный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933056"/>
            <a:ext cx="3761904" cy="24764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491880" y="620688"/>
            <a:ext cx="2952328" cy="25202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35896" y="1484784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Мультимедийные презентации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411760" y="2132856"/>
            <a:ext cx="93610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516216" y="2132856"/>
            <a:ext cx="93610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932040" y="3212976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Блок-схема: процесс 17"/>
          <p:cNvSpPr/>
          <p:nvPr/>
        </p:nvSpPr>
        <p:spPr>
          <a:xfrm>
            <a:off x="1475656" y="3068960"/>
            <a:ext cx="2016224" cy="1008112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4139952" y="4077072"/>
            <a:ext cx="2088232" cy="936104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6804248" y="3068960"/>
            <a:ext cx="2160240" cy="108012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691680" y="34290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55976" y="4221088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Звук</a:t>
            </a:r>
          </a:p>
          <a:p>
            <a:pPr algn="ctr"/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04248" y="3429000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Изображение</a:t>
            </a:r>
          </a:p>
        </p:txBody>
      </p:sp>
      <p:pic>
        <p:nvPicPr>
          <p:cNvPr id="2050" name="Picture 2" descr="C:\Users\9\Desktop\икт март\sunmation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048197"/>
            <a:ext cx="2660355" cy="2333131"/>
          </a:xfrm>
          <a:prstGeom prst="rect">
            <a:avLst/>
          </a:prstGeom>
          <a:noFill/>
        </p:spPr>
      </p:pic>
      <p:pic>
        <p:nvPicPr>
          <p:cNvPr id="2051" name="Picture 3" descr="C:\Users\9\Desktop\икт март\500_F_1526178_HozaBQJlwXvWuVcioYnuVO8aCv2UE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221088"/>
            <a:ext cx="2616938" cy="2140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gudok-paro_oza-paro_oz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860032" y="5301208"/>
            <a:ext cx="720080" cy="936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8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419872" y="188640"/>
            <a:ext cx="2808312" cy="244827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692696"/>
            <a:ext cx="2304256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Microsoft </a:t>
            </a:r>
            <a:r>
              <a:rPr lang="en-US" sz="28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Offi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 Power Point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843808" y="764704"/>
            <a:ext cx="57606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940152" y="692696"/>
            <a:ext cx="93610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 flipV="1">
            <a:off x="1187624" y="1268760"/>
            <a:ext cx="2160240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732240" y="1196752"/>
            <a:ext cx="1728192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259632" y="1340768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пособия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76256" y="148478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Картинки</a:t>
            </a:r>
          </a:p>
        </p:txBody>
      </p:sp>
      <p:pic>
        <p:nvPicPr>
          <p:cNvPr id="20" name="Рисунок 19" descr="1421424300_3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132856"/>
            <a:ext cx="1656184" cy="237096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1" name="Рисунок 20" descr="5489610-82b7129ad744ba0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492896"/>
            <a:ext cx="2574032" cy="1944216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2" name="Рисунок 21" descr="789.g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633385"/>
            <a:ext cx="1572525" cy="222461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3" name="Рисунок 22" descr="img29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4481736"/>
            <a:ext cx="3024336" cy="237626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4" name="Рисунок 23" descr="1017077720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276872"/>
            <a:ext cx="3279373" cy="2500124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60648"/>
            <a:ext cx="5915000" cy="252028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Использование новых непривычных приемов объяснения и закрепления, тем более в игровой форме, делает непосредственную образовательную деятельность  с использованием мультимедийных установок интереснее  и познавательнее.</a:t>
            </a:r>
          </a:p>
        </p:txBody>
      </p:sp>
      <p:pic>
        <p:nvPicPr>
          <p:cNvPr id="4" name="Рисунок 3" descr="20190319_16164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708920"/>
            <a:ext cx="4464496" cy="324036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5" name="Рисунок 4" descr="20190319_16173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068960"/>
            <a:ext cx="3995936" cy="3501008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78621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Нельзя использовать мультимедийные технологии на каждом занятии, т.к. при подготовке и организации таких занятий от педагога, а также от детей, требуются больше интеллектуальных и эмоциональных усилий, чем при обычной подготовке. </a:t>
            </a:r>
          </a:p>
        </p:txBody>
      </p:sp>
      <p:pic>
        <p:nvPicPr>
          <p:cNvPr id="4" name="Содержимое 3" descr="34893725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132856"/>
            <a:ext cx="7437017" cy="4525963"/>
          </a:xfrm>
          <a:effectLst>
            <a:softEdge rad="63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5842992" cy="2002234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какими бы положительным, огромным потенциалом не обладали информационно- коммуникационные технологии, но заменить живого общения педагога с ребенком они не могут и не должны.</a:t>
            </a:r>
          </a:p>
        </p:txBody>
      </p:sp>
      <p:pic>
        <p:nvPicPr>
          <p:cNvPr id="4" name="Рисунок 3" descr="20190319_12034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492896"/>
            <a:ext cx="4355976" cy="336409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 descr="20190319_16303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492896"/>
            <a:ext cx="2859782" cy="3717032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2060848"/>
            <a:ext cx="39604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«Путешествие в страну математику»</a:t>
            </a:r>
          </a:p>
          <a:p>
            <a:r>
              <a:rPr lang="ru-RU" dirty="0">
                <a:solidFill>
                  <a:srgbClr val="002060"/>
                </a:solidFill>
              </a:rPr>
              <a:t>«Школа </a:t>
            </a:r>
            <a:r>
              <a:rPr lang="ru-RU" dirty="0" err="1">
                <a:solidFill>
                  <a:srgbClr val="002060"/>
                </a:solidFill>
              </a:rPr>
              <a:t>Смешариков</a:t>
            </a:r>
            <a:r>
              <a:rPr lang="ru-RU" dirty="0">
                <a:solidFill>
                  <a:srgbClr val="002060"/>
                </a:solidFill>
              </a:rPr>
              <a:t>»</a:t>
            </a:r>
          </a:p>
          <a:p>
            <a:r>
              <a:rPr lang="ru-RU" dirty="0">
                <a:solidFill>
                  <a:srgbClr val="002060"/>
                </a:solidFill>
              </a:rPr>
              <a:t>«В гостях у золушки»</a:t>
            </a:r>
          </a:p>
          <a:p>
            <a:r>
              <a:rPr lang="ru-RU">
                <a:solidFill>
                  <a:srgbClr val="002060"/>
                </a:solidFill>
              </a:rPr>
              <a:t>Развивающие </a:t>
            </a:r>
            <a:r>
              <a:rPr lang="ru-RU" dirty="0">
                <a:solidFill>
                  <a:srgbClr val="002060"/>
                </a:solidFill>
              </a:rPr>
              <a:t>игры и упражнения для детей</a:t>
            </a:r>
          </a:p>
          <a:p>
            <a:r>
              <a:rPr lang="ru-RU" dirty="0">
                <a:solidFill>
                  <a:srgbClr val="002060"/>
                </a:solidFill>
              </a:rPr>
              <a:t>«Найди цифру»</a:t>
            </a:r>
          </a:p>
          <a:p>
            <a:r>
              <a:rPr lang="ru-RU" dirty="0">
                <a:solidFill>
                  <a:srgbClr val="002060"/>
                </a:solidFill>
              </a:rPr>
              <a:t>«Сколько?»</a:t>
            </a:r>
          </a:p>
          <a:p>
            <a:r>
              <a:rPr lang="ru-RU" dirty="0">
                <a:solidFill>
                  <a:srgbClr val="002060"/>
                </a:solidFill>
              </a:rPr>
              <a:t>«Устный счет»</a:t>
            </a:r>
          </a:p>
          <a:p>
            <a:r>
              <a:rPr lang="ru-RU" dirty="0">
                <a:solidFill>
                  <a:srgbClr val="002060"/>
                </a:solidFill>
              </a:rPr>
              <a:t>«Лишняя фигура»</a:t>
            </a:r>
          </a:p>
          <a:p>
            <a:r>
              <a:rPr lang="ru-RU" dirty="0">
                <a:solidFill>
                  <a:srgbClr val="002060"/>
                </a:solidFill>
              </a:rPr>
              <a:t>«Математическая рыбалка»</a:t>
            </a:r>
          </a:p>
          <a:p>
            <a:endParaRPr lang="ru-RU" dirty="0"/>
          </a:p>
        </p:txBody>
      </p:sp>
      <p:pic>
        <p:nvPicPr>
          <p:cNvPr id="5" name="Рисунок 4" descr="Безымянный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268760"/>
            <a:ext cx="3419872" cy="192080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 descr="Безымянныйсссс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212977"/>
            <a:ext cx="3359407" cy="1872208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317</Words>
  <Application>Microsoft Office PowerPoint</Application>
  <PresentationFormat>Экран (4:3)</PresentationFormat>
  <Paragraphs>39</Paragraphs>
  <Slides>14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Специальное оформление</vt:lpstr>
      <vt:lpstr>Презентация PowerPoint</vt:lpstr>
      <vt:lpstr>Цель работы:  повышение уровня познавательной активности дошкольников в процессе  ФЭМП с применением информационно-коммуникативных технологий. </vt:lpstr>
      <vt:lpstr>Информационные ресурсы В своей работе я использую</vt:lpstr>
      <vt:lpstr>Презентация PowerPoint</vt:lpstr>
      <vt:lpstr>Презентация PowerPoint</vt:lpstr>
      <vt:lpstr> Использование новых непривычных приемов объяснения и закрепления, тем более в игровой форме, делает непосредственную образовательную деятельность  с использованием мультимедийных установок интереснее  и познавательнее.</vt:lpstr>
      <vt:lpstr>Нельзя использовать мультимедийные технологии на каждом занятии, т.к. при подготовке и организации таких занятий от педагога, а также от детей, требуются больше интеллектуальных и эмоциональных усилий, чем при обычной подготовке. </vt:lpstr>
      <vt:lpstr>И какими бы положительным, огромным потенциалом не обладали информационно- коммуникационные технологии, но заменить живого общения педагога с ребенком они не могут и не должны.</vt:lpstr>
      <vt:lpstr>Презентация PowerPoint</vt:lpstr>
      <vt:lpstr>Презентация PowerPoint</vt:lpstr>
      <vt:lpstr>Презентация PowerPoint</vt:lpstr>
      <vt:lpstr>При использовании ИКТ для развития познавательного интереса дети будут активно использовать математические понятия в познавательно-речевой, творческой и игровой деятельности, в повседневной жизни.</vt:lpstr>
      <vt:lpstr>Мы видим наше будущее таким !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Логотип</dc:title>
  <dc:creator>Admin</dc:creator>
  <cp:lastModifiedBy>Егор Карасев</cp:lastModifiedBy>
  <cp:revision>69</cp:revision>
  <dcterms:created xsi:type="dcterms:W3CDTF">2011-12-13T19:04:59Z</dcterms:created>
  <dcterms:modified xsi:type="dcterms:W3CDTF">2023-02-17T15:38:32Z</dcterms:modified>
</cp:coreProperties>
</file>