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72" r:id="rId7"/>
    <p:sldId id="269" r:id="rId8"/>
    <p:sldId id="271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B16F4-75FF-4907-BAB4-80A591DEAE41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9D347-53BA-4F39-AA1A-DA367D29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057683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B16F4-75FF-4907-BAB4-80A591DEAE41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9D347-53BA-4F39-AA1A-DA367D29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718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png" /><Relationship Id="rId4" Type="http://schemas.openxmlformats.org/officeDocument/2006/relationships/image" Target="../media/image3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jpeg" /><Relationship Id="rId3" Type="http://schemas.openxmlformats.org/officeDocument/2006/relationships/image" Target="../media/image2.png" /><Relationship Id="rId4" Type="http://schemas.openxmlformats.org/officeDocument/2006/relationships/image" Target="../media/image13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jpeg" /><Relationship Id="rId3" Type="http://schemas.openxmlformats.org/officeDocument/2006/relationships/image" Target="../media/image3.png" /><Relationship Id="rId4" Type="http://schemas.openxmlformats.org/officeDocument/2006/relationships/image" Target="../media/image18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png" /><Relationship Id="rId4" Type="http://schemas.openxmlformats.org/officeDocument/2006/relationships/image" Target="../media/image3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Relationship Id="rId3" Type="http://schemas.openxmlformats.org/officeDocument/2006/relationships/image" Target="../media/image11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Relationship Id="rId3" Type="http://schemas.openxmlformats.org/officeDocument/2006/relationships/image" Target="../media/image13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HP\Desktop\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P\Desktop\11729030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168" y="2780928"/>
            <a:ext cx="3693790" cy="369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244236"/>
            <a:ext cx="2128342" cy="255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719" y="2003241"/>
            <a:ext cx="2376264" cy="285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7983" y="0"/>
            <a:ext cx="1924017" cy="230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9466" y="3030524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2215503"/>
            <a:ext cx="1709642" cy="205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6264" y="1983430"/>
            <a:ext cx="2096430" cy="2515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1741" y="4627823"/>
            <a:ext cx="1295634" cy="155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91322" y="5359637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110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 descr="C:\Users\HP\Desktop\15a27e4b2d0a4e9fb6accf40c5411c282f771a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92542" y="0"/>
            <a:ext cx="105795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724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C:\Users\HP\Desktop\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HP\Desktop\117290300 (1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9792" y="4725144"/>
            <a:ext cx="1738882" cy="173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HP\Desktop\5828c98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1735832"/>
            <a:ext cx="1921094" cy="169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HP\Desktop\5828c98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2160" y="836712"/>
            <a:ext cx="1743844" cy="153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840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290" name="Picture 2" descr="C:\Users\HP\Desktop\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459432"/>
            <a:ext cx="9144000" cy="748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176" y="212676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1412776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72200" y="3477491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4599709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P\Desktop\2485611_68817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5680363"/>
            <a:ext cx="9539176" cy="90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759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C:\Users\HP\Desktop\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HP\Desktop\11729030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95517" y="-64943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908720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7740" y="2050263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HP\Desktop\Documents\Центр\картинки\zvezdia-3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4149080"/>
            <a:ext cx="952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859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HP\Desktop\YLSGduCPVY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7710" y="188640"/>
            <a:ext cx="7560840" cy="649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011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C:\Users\HP\Desktop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844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 descr="C:\Users\HP\Desktop\scale_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9912" y="7850"/>
            <a:ext cx="5652121" cy="685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HP\Desktop\Zgfw_mwfg1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-6393"/>
            <a:ext cx="39239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699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HP\Desktop\95685573_YEkipazh_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428603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 descr="C:\Users\HP\Desktop\16923662d3aeea3ca6a45d7f64a7ac3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HP\Desktop\1462198900_137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423053"/>
            <a:ext cx="6336703" cy="643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660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C:\Users\HP\Desktop\MMZ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HP\Desktop\5828c98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0192" y="692696"/>
            <a:ext cx="22479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275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 descr="C:\Users\HP\Desktop\2846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666750" y="-500063"/>
            <a:ext cx="10477500" cy="785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289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MICROSOFT</Company>
  <PresentationFormat>On-screen Show (4:3)</PresentationFormat>
  <Paragraphs>0</Paragraphs>
  <Slides>12</Slides>
  <Notes>0</Notes>
  <TotalTime>116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5">
      <vt:lpstr>Arial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HP</dc:creator>
  <cp:lastModifiedBy>HP</cp:lastModifiedBy>
  <cp:revision>11</cp:revision>
  <dcterms:created xsi:type="dcterms:W3CDTF">2021-04-06T14:48:14Z</dcterms:created>
  <dcterms:modified xsi:type="dcterms:W3CDTF">2023-02-17T03:42:19Z</dcterms:modified>
</cp:coreProperties>
</file>