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268760"/>
            <a:ext cx="6400800" cy="4824536"/>
          </a:xfrm>
        </p:spPr>
        <p:txBody>
          <a:bodyPr/>
          <a:lstStyle/>
          <a:p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Презентация 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для детей младшего возраста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«Кто</a:t>
            </a:r>
            <a:r>
              <a:rPr lang="ru-RU" sz="3200" b="1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ru-RU" sz="3200" b="1" smtClean="0">
                <a:solidFill>
                  <a:schemeClr val="accent2">
                    <a:lumMod val="75000"/>
                  </a:schemeClr>
                </a:solidFill>
              </a:rPr>
              <a:t>где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живет?»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Выполнила: Клепикова С.И.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    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7"/>
            <a:ext cx="7772400" cy="936103"/>
          </a:xfrm>
        </p:spPr>
        <p:txBody>
          <a:bodyPr>
            <a:normAutofit fontScale="90000"/>
          </a:bodyPr>
          <a:lstStyle/>
          <a:p>
            <a:r>
              <a:rPr lang="ru-RU" sz="2000" u="sng" dirty="0"/>
              <a:t>МКДОУ Новохоперский детский сад общеразвивающего вида «Ласточка»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299836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cms.qz.com/wp-content/uploads/2013/02/forest-cave.jpg?quality=75&amp;amp;strip=all&amp;amp;w=140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8641"/>
            <a:ext cx="5472608" cy="3528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848043"/>
            <a:ext cx="3096914" cy="264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1265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268" y="332656"/>
            <a:ext cx="5333395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005064"/>
            <a:ext cx="2611437" cy="2546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8263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765" y="548680"/>
            <a:ext cx="5508611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365104"/>
            <a:ext cx="2691396" cy="2153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0356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5280585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779" y="4449724"/>
            <a:ext cx="2664296" cy="1871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9482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548680"/>
            <a:ext cx="5292589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861048"/>
            <a:ext cx="2404963" cy="2496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5226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2656"/>
            <a:ext cx="4461519" cy="5437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501008"/>
            <a:ext cx="2088579" cy="2770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39881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02478"/>
            <a:ext cx="5667732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864" y="4005064"/>
            <a:ext cx="2488139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65445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10</TotalTime>
  <Words>25</Words>
  <Application>Microsoft Office PowerPoint</Application>
  <PresentationFormat>Экран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Аптека</vt:lpstr>
      <vt:lpstr>МКДОУ Новохоперский детский сад общеразвивающего вида «Ласточка»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МКДОУ Новохоперский детский сад общеразвивающего вида «Ласточка» </dc:title>
  <dc:creator>HappyPC</dc:creator>
  <cp:lastModifiedBy>HappyPC</cp:lastModifiedBy>
  <cp:revision>4</cp:revision>
  <dcterms:created xsi:type="dcterms:W3CDTF">2023-02-17T18:28:30Z</dcterms:created>
  <dcterms:modified xsi:type="dcterms:W3CDTF">2023-02-17T18:53:51Z</dcterms:modified>
</cp:coreProperties>
</file>