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1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49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59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55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3277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728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268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84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80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84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835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3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11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87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34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65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99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766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13459-B393-457F-9649-0E3583886CC8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6536E-C69A-4A8A-BD1E-58B2E61ED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50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73" r:id="rId2"/>
    <p:sldLayoutId id="2147484174" r:id="rId3"/>
    <p:sldLayoutId id="2147484175" r:id="rId4"/>
    <p:sldLayoutId id="2147484176" r:id="rId5"/>
    <p:sldLayoutId id="2147484177" r:id="rId6"/>
    <p:sldLayoutId id="2147484178" r:id="rId7"/>
    <p:sldLayoutId id="2147484179" r:id="rId8"/>
    <p:sldLayoutId id="2147484180" r:id="rId9"/>
    <p:sldLayoutId id="2147484181" r:id="rId10"/>
    <p:sldLayoutId id="2147484182" r:id="rId11"/>
    <p:sldLayoutId id="2147484183" r:id="rId12"/>
    <p:sldLayoutId id="2147484184" r:id="rId13"/>
    <p:sldLayoutId id="2147484185" r:id="rId14"/>
    <p:sldLayoutId id="2147484186" r:id="rId15"/>
    <p:sldLayoutId id="2147484187" r:id="rId16"/>
    <p:sldLayoutId id="2147484188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Марийцы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0001" y="5253552"/>
            <a:ext cx="10572000" cy="160444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                                       </a:t>
            </a:r>
            <a:r>
              <a:rPr lang="ru-RU" sz="8000" dirty="0" smtClean="0"/>
              <a:t>выполняли:</a:t>
            </a:r>
          </a:p>
          <a:p>
            <a:r>
              <a:rPr lang="ru-RU" sz="6400" dirty="0" smtClean="0"/>
              <a:t>                                           </a:t>
            </a:r>
            <a:r>
              <a:rPr lang="ru-RU" sz="7200" dirty="0" smtClean="0"/>
              <a:t>Сорокина Дария</a:t>
            </a:r>
          </a:p>
          <a:p>
            <a:r>
              <a:rPr lang="ru-RU" sz="7200" dirty="0" smtClean="0"/>
              <a:t>                                              Кузина Дарья</a:t>
            </a:r>
          </a:p>
          <a:p>
            <a:r>
              <a:rPr lang="ru-RU" sz="6400" dirty="0" smtClean="0"/>
              <a:t>                                             </a:t>
            </a:r>
            <a:r>
              <a:rPr lang="ru-RU" sz="7200" dirty="0" smtClean="0"/>
              <a:t>Павлова Екатерина</a:t>
            </a:r>
          </a:p>
          <a:p>
            <a:r>
              <a:rPr lang="ru-RU" sz="6400" dirty="0" smtClean="0"/>
              <a:t>                                               </a:t>
            </a:r>
            <a:r>
              <a:rPr lang="ru-RU" sz="7200" dirty="0" smtClean="0"/>
              <a:t>Юферова Юлия      7Б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799244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народа мари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024" y="1705970"/>
            <a:ext cx="5923128" cy="49814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/>
              <a:t>Легенды рассказывают, что история мари началась далеко от земли на другой планете. Из созвездия Гнезда на голубую планету прилетела уточка, снесла два яйца, из которых появились два брата – добрый и злой. Так и началась жизнь на земле. Марийцы до сих пор звезды и планеты называют по-своему: Большую Медведицу - созвездием Лося, Млечный путь – Звездной дорогой, по которой ходит Бог, Плеяду – созвездием Гнезда.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486" y="1797228"/>
            <a:ext cx="3443785" cy="489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19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Территория расселения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Основная часть марийцев проживает в Республике Марий </a:t>
            </a:r>
            <a:r>
              <a:rPr lang="ru-RU" sz="2400" dirty="0" smtClean="0"/>
              <a:t>Эл. </a:t>
            </a:r>
            <a:r>
              <a:rPr lang="ru-RU" sz="2400" dirty="0"/>
              <a:t>Значительная часть проживает в </a:t>
            </a:r>
            <a:r>
              <a:rPr lang="ru-RU" sz="2400" dirty="0" smtClean="0"/>
              <a:t>Кировской ,Нижегородской областях</a:t>
            </a:r>
            <a:r>
              <a:rPr lang="ru-RU" sz="2400" dirty="0"/>
              <a:t>. Самая большая марийская диаспора находится в </a:t>
            </a:r>
            <a:r>
              <a:rPr lang="ru-RU" sz="2400" dirty="0" smtClean="0"/>
              <a:t>Республике Башкортостан</a:t>
            </a:r>
            <a:r>
              <a:rPr lang="ru-RU" sz="2400" dirty="0"/>
              <a:t> </a:t>
            </a:r>
            <a:r>
              <a:rPr lang="ru-RU" sz="2400" dirty="0" smtClean="0"/>
              <a:t>. </a:t>
            </a:r>
            <a:r>
              <a:rPr lang="ru-RU" sz="2400" dirty="0"/>
              <a:t>Также марийцы компактно проживают в </a:t>
            </a:r>
            <a:r>
              <a:rPr lang="ru-RU" sz="2400" dirty="0" smtClean="0"/>
              <a:t>Татарстане,</a:t>
            </a:r>
            <a:r>
              <a:rPr lang="ru-RU" sz="2400" dirty="0"/>
              <a:t> </a:t>
            </a:r>
            <a:r>
              <a:rPr lang="ru-RU" sz="2400" dirty="0" smtClean="0"/>
              <a:t>Удмуртии,</a:t>
            </a:r>
            <a:r>
              <a:rPr lang="ru-RU" sz="2400" dirty="0"/>
              <a:t> Свердловской </a:t>
            </a:r>
            <a:r>
              <a:rPr lang="ru-RU" sz="2400" dirty="0" smtClean="0"/>
              <a:t>области и</a:t>
            </a:r>
            <a:r>
              <a:rPr lang="ru-RU" sz="2400" dirty="0"/>
              <a:t> Пермском крае </a:t>
            </a:r>
            <a:r>
              <a:rPr lang="ru-RU" sz="2400" dirty="0" smtClean="0"/>
              <a:t>,</a:t>
            </a:r>
            <a:r>
              <a:rPr lang="ru-RU" sz="2400" dirty="0"/>
              <a:t> Ханты-Мансийском </a:t>
            </a:r>
            <a:r>
              <a:rPr lang="ru-RU" sz="2400" dirty="0" smtClean="0"/>
              <a:t>автономном </a:t>
            </a:r>
            <a:r>
              <a:rPr lang="ru-RU" sz="2400" dirty="0"/>
              <a:t>округе, Челябинской и Томской </a:t>
            </a:r>
            <a:r>
              <a:rPr lang="ru-RU" sz="2400" dirty="0" smtClean="0"/>
              <a:t>областях. </a:t>
            </a:r>
            <a:r>
              <a:rPr lang="ru-RU" sz="2400" dirty="0"/>
              <a:t>Живут также в </a:t>
            </a:r>
            <a:r>
              <a:rPr lang="ru-RU" sz="2400" dirty="0" smtClean="0"/>
              <a:t>Казахстане, </a:t>
            </a:r>
            <a:r>
              <a:rPr lang="ru-RU" sz="2400" dirty="0"/>
              <a:t>на </a:t>
            </a:r>
            <a:r>
              <a:rPr lang="ru-RU" sz="2400" dirty="0" smtClean="0"/>
              <a:t>Украине, </a:t>
            </a:r>
            <a:r>
              <a:rPr lang="ru-RU" sz="2400" dirty="0"/>
              <a:t>в </a:t>
            </a:r>
            <a:r>
              <a:rPr lang="ru-RU" sz="2400" dirty="0" smtClean="0"/>
              <a:t>Узбекистане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404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55094"/>
            <a:ext cx="9601196" cy="928047"/>
          </a:xfrm>
        </p:spPr>
        <p:txBody>
          <a:bodyPr/>
          <a:lstStyle/>
          <a:p>
            <a:r>
              <a:rPr lang="ru-RU" dirty="0" smtClean="0"/>
              <a:t>Традиционная одежда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740" y="2374710"/>
            <a:ext cx="7697338" cy="425810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Основной одеждой марийцев была рубаха </a:t>
            </a:r>
            <a:r>
              <a:rPr lang="ru-RU" dirty="0" smtClean="0"/>
              <a:t>-образного </a:t>
            </a:r>
            <a:r>
              <a:rPr lang="ru-RU" dirty="0"/>
              <a:t>покроя </a:t>
            </a:r>
            <a:r>
              <a:rPr lang="ru-RU" dirty="0" smtClean="0"/>
              <a:t>,</a:t>
            </a:r>
            <a:r>
              <a:rPr lang="ru-RU" dirty="0"/>
              <a:t> </a:t>
            </a:r>
            <a:r>
              <a:rPr lang="ru-RU" dirty="0" smtClean="0"/>
              <a:t>штаны, </a:t>
            </a:r>
            <a:r>
              <a:rPr lang="ru-RU" dirty="0"/>
              <a:t>а также </a:t>
            </a:r>
            <a:r>
              <a:rPr lang="ru-RU" dirty="0" smtClean="0"/>
              <a:t>кафтан, </a:t>
            </a:r>
            <a:r>
              <a:rPr lang="ru-RU" dirty="0"/>
              <a:t>вся одежда опоясывалась поясным полотенцем </a:t>
            </a:r>
            <a:r>
              <a:rPr lang="ru-RU" dirty="0" smtClean="0"/>
              <a:t>, </a:t>
            </a:r>
            <a:r>
              <a:rPr lang="ru-RU" dirty="0"/>
              <a:t>а иногда и поясом 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Мужчины могли носить войлочную шляпу с полями, шапку и накомарник. Обувью служили кожаные сапоги, а позже — </a:t>
            </a:r>
            <a:r>
              <a:rPr lang="ru-RU" dirty="0" smtClean="0"/>
              <a:t>валенки и</a:t>
            </a:r>
            <a:r>
              <a:rPr lang="ru-RU" dirty="0"/>
              <a:t> </a:t>
            </a:r>
            <a:r>
              <a:rPr lang="ru-RU" dirty="0" smtClean="0"/>
              <a:t>лапти (заимствование </a:t>
            </a:r>
            <a:r>
              <a:rPr lang="ru-RU" dirty="0"/>
              <a:t>из русского костюма). Для работы в болотистой местности к обуви прикрепляли деревянные платформы 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У женщин были распространены поясные подвески — украшения из бисера, раковин каури, монеток, застежек и пр. Также существовало три вида женских головных уборов: конусовидный колпак с затылочной лопастью; сорока (заимствована у русских), </a:t>
            </a:r>
            <a:r>
              <a:rPr lang="ru-RU" dirty="0" err="1"/>
              <a:t>шарпан</a:t>
            </a:r>
            <a:r>
              <a:rPr lang="ru-RU" dirty="0"/>
              <a:t> — головное полотенце с очельем. Схожим с мордовским и удмуртским головным убором является </a:t>
            </a:r>
            <a:r>
              <a:rPr lang="ru-RU" i="1" dirty="0" err="1" smtClean="0"/>
              <a:t>шурка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557" y="1583141"/>
            <a:ext cx="3646613" cy="517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855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Легенда о возникновение Марийского народа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36478" y="2057401"/>
            <a:ext cx="1232847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Основным традиционным занятием марийцев было пашенное земледелие. Для лесных районов долгое время была характерна подсека, с 18 в. стало преобладать трехполье. Выращивались главным образом рожь, овес, ячмень, полба, гречиха, репа, конопля, лен, из огородных – лук, капуста, редька, картофель и др. Орудиями обработки почвы были соха с одним или двумя сошниками, плуг, борона, мотыга. У горных марийцев было развито садоводство, имевшее товарный характер. Немалое значение имело животноводство – разведение лошадей, крупного и мелкого рогатого скота. Существенную роль играли охота, рыболовство, бортничество, а затем пасечное пчеловодство, лесные промыслы – заготовка и сплав леса, смолокурение и др. Домашние ремесла – прядение, ткачество, вышивка – с развитием товарно-денежных отношений приобрели характер промысла. Развиты были деревообработка, плетение из лозы, гонка дегтя, смолы, скипидара, жжение угля. Не получило развития железоделательное производство, покупались даже простые металлические изделия.</a:t>
            </a:r>
            <a:endParaRPr lang="ru-RU" sz="2000" b="0" i="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594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892" y="764276"/>
            <a:ext cx="8317171" cy="934870"/>
          </a:xfrm>
        </p:spPr>
        <p:txBody>
          <a:bodyPr/>
          <a:lstStyle/>
          <a:p>
            <a:r>
              <a:rPr lang="ru-RU" dirty="0" smtClean="0"/>
              <a:t>Основные занятия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" y="2156346"/>
            <a:ext cx="89392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Основным традиционным занятием марийцев было пашенное земледелие. Для лесных районов долгое время была характерна подсека, с 18 в. стало преобладать трехполье. Выращивались главным образом рожь, овес, ячмень, гречиха, репа, конопля, лен, из огородных – лук, капуста, редька, картофель и др. Орудиями обработки почвы были соха с одним или двумя сошниками, плуг, борона, мотыга. У горных марийцев было развито садоводство, имевшее товарный характер. Немалое значение имело животноводство – разведение лошадей, крупного и мелкого рогатого скота. Существенную роль играли охота, рыболовство, бортничество, а затем пасечное пчеловодство, лесные промыслы – заготовка и сплав леса, смолокурение и др. Домашние ремесла – прядение, ткачество, вышивка – с развитием товарно-денежных отношений приобрели характер промысла. Развиты были деревообработка, плетение из лозы, гонка дегтя, смолы, скипидара, жжение угля. Не получило развития железоделательное производство, покупались даже простые металлические изделия.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284" y="2057149"/>
            <a:ext cx="3252715" cy="17788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144" y="4193980"/>
            <a:ext cx="3255855" cy="214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49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81</TotalTime>
  <Words>383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Times New Roman</vt:lpstr>
      <vt:lpstr>След самолета</vt:lpstr>
      <vt:lpstr>Марийцы</vt:lpstr>
      <vt:lpstr>История народа мари</vt:lpstr>
      <vt:lpstr> Территория расселения</vt:lpstr>
      <vt:lpstr>Традиционная одежда</vt:lpstr>
      <vt:lpstr>Легенда о возникновение Марийского народа</vt:lpstr>
      <vt:lpstr>Основные занятия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Морийцы</dc:title>
  <dc:creator>Мария Сорокина</dc:creator>
  <cp:lastModifiedBy>Мария Сорокина</cp:lastModifiedBy>
  <cp:revision>9</cp:revision>
  <dcterms:created xsi:type="dcterms:W3CDTF">2016-10-04T16:04:09Z</dcterms:created>
  <dcterms:modified xsi:type="dcterms:W3CDTF">2016-10-07T14:09:43Z</dcterms:modified>
</cp:coreProperties>
</file>