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8" r:id="rId8"/>
    <p:sldId id="265" r:id="rId9"/>
    <p:sldId id="266" r:id="rId10"/>
    <p:sldId id="269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«Мир понарошку»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Синюта О.А.</a:t>
            </a:r>
          </a:p>
          <a:p>
            <a:r>
              <a:rPr lang="ru-RU" dirty="0" smtClean="0"/>
              <a:t>воспитатель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5143512"/>
            <a:ext cx="5643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Енисейск,2021 г.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829180" cy="515380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Картонные втулки </a:t>
            </a:r>
            <a:r>
              <a:rPr lang="ru-RU" sz="3200" dirty="0" smtClean="0"/>
              <a:t>работают: биноклем</a:t>
            </a:r>
            <a:r>
              <a:rPr lang="ru-RU" sz="3200" dirty="0" smtClean="0"/>
              <a:t>, подзорной трубой, регулировочной </a:t>
            </a:r>
            <a:r>
              <a:rPr lang="ru-RU" sz="3200" dirty="0" smtClean="0"/>
              <a:t>палкой </a:t>
            </a:r>
            <a:r>
              <a:rPr lang="ru-RU" sz="3200" dirty="0" smtClean="0"/>
              <a:t>и даже новогодней </a:t>
            </a:r>
            <a:r>
              <a:rPr lang="ru-RU" sz="3200" dirty="0" smtClean="0"/>
              <a:t>хлопушкой, в зависимости от разворачиваемого игрового сюжета в группе</a:t>
            </a:r>
            <a:endParaRPr lang="ru-RU" sz="3200" dirty="0"/>
          </a:p>
        </p:txBody>
      </p:sp>
      <p:pic>
        <p:nvPicPr>
          <p:cNvPr id="13314" name="Picture 2" descr="E:\старшая фото\IMG_20210125_154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3294" y="1643050"/>
            <a:ext cx="3720706" cy="4960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72560" cy="13470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случае отсутствия в группе персонажей для игры, </a:t>
            </a:r>
            <a:r>
              <a:rPr lang="ru-RU" sz="2400" dirty="0" smtClean="0"/>
              <a:t>дети</a:t>
            </a:r>
            <a:r>
              <a:rPr lang="ru-RU" sz="2400" dirty="0" smtClean="0"/>
              <a:t> ищут способы замены героев или мастерят их самостоятельно :кукол, животных, пришельцев </a:t>
            </a:r>
            <a:r>
              <a:rPr lang="ru-RU" sz="2400" dirty="0" smtClean="0"/>
              <a:t>и </a:t>
            </a:r>
            <a:r>
              <a:rPr lang="ru-RU" sz="2400" dirty="0" smtClean="0"/>
              <a:t>прочих «жителей игры». </a:t>
            </a:r>
            <a:endParaRPr lang="ru-RU" sz="2400" dirty="0"/>
          </a:p>
        </p:txBody>
      </p:sp>
      <p:pic>
        <p:nvPicPr>
          <p:cNvPr id="11266" name="Picture 2" descr="E:\старшая фото\IMG-7b547a52dfc247e4e3bcdefbd3076739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«Башни – высотки» из коробок оказались не прочными и не выдержали натиск ураганного ветра, зато их части смогли приспособить под «посылку с секретом»</a:t>
            </a:r>
            <a:endParaRPr lang="ru-RU" sz="2800" dirty="0"/>
          </a:p>
        </p:txBody>
      </p:sp>
      <p:pic>
        <p:nvPicPr>
          <p:cNvPr id="14338" name="Picture 2" descr="E:\старшая фото\IMG_20210125_1619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468563"/>
            <a:ext cx="3292078" cy="4389437"/>
          </a:xfrm>
          <a:prstGeom prst="rect">
            <a:avLst/>
          </a:prstGeom>
          <a:noFill/>
        </p:spPr>
      </p:pic>
      <p:pic>
        <p:nvPicPr>
          <p:cNvPr id="6" name="Picture 2" descr="E:\старшая фото\IMG_20210125_161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3116"/>
            <a:ext cx="3292078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0719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нашей группе </a:t>
            </a:r>
            <a:r>
              <a:rPr lang="ru-RU" dirty="0" smtClean="0"/>
              <a:t>детьми активно </a:t>
            </a:r>
            <a:r>
              <a:rPr lang="ru-RU" dirty="0" smtClean="0"/>
              <a:t>используется </a:t>
            </a:r>
            <a:r>
              <a:rPr lang="ru-RU" dirty="0" smtClean="0"/>
              <a:t>полифункциональный </a:t>
            </a:r>
            <a:r>
              <a:rPr lang="ru-RU" dirty="0" smtClean="0"/>
              <a:t>материал, из которого дети сами или с помощью взрослого создают атрибуты для сюжетно- ролевых игр.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конкурс старшая\IMG-dcfe0ec6327b8584ed149496351e6859-V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786314" cy="63817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86446" y="1142984"/>
            <a:ext cx="30718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«Хочешь сделать хорошо – сделай это вместе!!» под таким девизом в нашей группе строится совместная деятельность, «рождаются» идеи и сбываются желания!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4214842" cy="5214974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Дети нашли коробку, </a:t>
            </a:r>
            <a:r>
              <a:rPr lang="ru-RU" sz="3200" dirty="0" smtClean="0"/>
              <a:t>«похожую (по их мнению) на телевизор», приспособили </a:t>
            </a:r>
            <a:r>
              <a:rPr lang="ru-RU" sz="3200" dirty="0" smtClean="0"/>
              <a:t>к ней антенну и смастерили пульт из </a:t>
            </a:r>
            <a:r>
              <a:rPr lang="ru-RU" sz="3200" dirty="0" smtClean="0"/>
              <a:t>картонной упаковки. </a:t>
            </a:r>
            <a:r>
              <a:rPr lang="ru-RU" sz="3200" dirty="0" smtClean="0"/>
              <a:t>С этими атрибутами дети играли в «Кинотеатр» приглашали педагога в игру в роли посетителя.</a:t>
            </a:r>
            <a:endParaRPr lang="ru-RU" sz="3200" dirty="0"/>
          </a:p>
        </p:txBody>
      </p:sp>
      <p:pic>
        <p:nvPicPr>
          <p:cNvPr id="5" name="Содержимое 4" descr="IMG-35aa61801101d1ece1cc0b5880aec7bb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857232"/>
            <a:ext cx="3929090" cy="52387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71450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А потом ребята</a:t>
            </a:r>
            <a:r>
              <a:rPr lang="ru-RU" sz="2800" dirty="0" smtClean="0"/>
              <a:t> </a:t>
            </a:r>
            <a:r>
              <a:rPr lang="ru-RU" sz="2800" dirty="0" smtClean="0"/>
              <a:t>решили построить дом из </a:t>
            </a:r>
            <a:r>
              <a:rPr lang="ru-RU" sz="2800" dirty="0" smtClean="0"/>
              <a:t>«наших коробок», договорились кто и за что будет отвечать в общем деле. </a:t>
            </a:r>
            <a:r>
              <a:rPr lang="ru-RU" sz="2800" dirty="0" smtClean="0"/>
              <a:t>Пустые бутылочки, коробочки и прочий бросовый материал </a:t>
            </a:r>
            <a:r>
              <a:rPr lang="ru-RU" sz="2800" dirty="0" smtClean="0"/>
              <a:t>шли в ход.</a:t>
            </a:r>
            <a:endParaRPr lang="ru-RU" sz="2800" dirty="0"/>
          </a:p>
        </p:txBody>
      </p:sp>
      <p:pic>
        <p:nvPicPr>
          <p:cNvPr id="3074" name="Picture 2" descr="E:\конкурс старшая\IMG-941af85d1e40d911ccf3a6e9750bca4e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468" y="2571744"/>
            <a:ext cx="5524539" cy="4143404"/>
          </a:xfrm>
          <a:prstGeom prst="rect">
            <a:avLst/>
          </a:prstGeom>
          <a:noFill/>
        </p:spPr>
      </p:pic>
      <p:pic>
        <p:nvPicPr>
          <p:cNvPr id="4" name="Picture 2" descr="E:\старшая фото\IMG_20210128_164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1922" y="2143116"/>
            <a:ext cx="3292078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85728"/>
            <a:ext cx="4543428" cy="592935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Коробки в группе – основа для всего! В данном случае – это «прилавок фармацевта» заполненный </a:t>
            </a:r>
            <a:r>
              <a:rPr lang="ru-RU" sz="2400" dirty="0" smtClean="0"/>
              <a:t>разнообразными </a:t>
            </a:r>
            <a:r>
              <a:rPr lang="ru-RU" sz="2400" dirty="0" smtClean="0"/>
              <a:t>вариантами «лекарственных средств». Ребята решили, </a:t>
            </a:r>
            <a:r>
              <a:rPr lang="ru-RU" sz="2400" dirty="0" smtClean="0"/>
              <a:t>что  </a:t>
            </a:r>
            <a:r>
              <a:rPr lang="ru-RU" sz="2400" dirty="0" smtClean="0"/>
              <a:t>«своя аптека» </a:t>
            </a:r>
            <a:r>
              <a:rPr lang="ru-RU" sz="2400" dirty="0" smtClean="0"/>
              <a:t>просто необходима когда в домике такая большая семья, и кто </a:t>
            </a:r>
            <a:r>
              <a:rPr lang="ru-RU" sz="2400" dirty="0" smtClean="0"/>
              <a:t>- то </a:t>
            </a:r>
            <a:r>
              <a:rPr lang="ru-RU" sz="2400" dirty="0" smtClean="0"/>
              <a:t>может заболеть . Дети </a:t>
            </a:r>
            <a:r>
              <a:rPr lang="ru-RU" sz="2400" dirty="0" smtClean="0"/>
              <a:t>придумали </a:t>
            </a:r>
            <a:r>
              <a:rPr lang="ru-RU" sz="2400" dirty="0" smtClean="0"/>
              <a:t>как, и </a:t>
            </a:r>
            <a:r>
              <a:rPr lang="ru-RU" sz="2400" dirty="0" smtClean="0"/>
              <a:t>сделали </a:t>
            </a:r>
            <a:r>
              <a:rPr lang="ru-RU" sz="2400" dirty="0" smtClean="0"/>
              <a:t>из бумаги </a:t>
            </a:r>
            <a:r>
              <a:rPr lang="ru-RU" sz="2400" dirty="0" smtClean="0"/>
              <a:t>деньги, «продавцом лекарств» стала Марина потому, что знает «от тети Кати», что лучше предложить</a:t>
            </a:r>
            <a:r>
              <a:rPr lang="ru-RU" sz="2800" dirty="0" smtClean="0"/>
              <a:t> </a:t>
            </a:r>
            <a:r>
              <a:rPr lang="ru-RU" sz="2400" dirty="0" smtClean="0"/>
              <a:t>от простуды))</a:t>
            </a:r>
            <a:endParaRPr lang="ru-RU" sz="2400" dirty="0"/>
          </a:p>
        </p:txBody>
      </p:sp>
      <p:pic>
        <p:nvPicPr>
          <p:cNvPr id="4098" name="Picture 2" descr="E:\конкурс старшая\IMG-03764a1b39696470c687b6f02d2ec907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3649268" cy="4865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Дети любят играть в героев </a:t>
            </a:r>
            <a:r>
              <a:rPr lang="ru-RU" sz="2400" dirty="0" smtClean="0"/>
              <a:t> </a:t>
            </a:r>
            <a:r>
              <a:rPr lang="ru-RU" sz="2400" dirty="0" smtClean="0"/>
              <a:t>мультфильмов, мастерят сами атрибуты и придумывают сюжет</a:t>
            </a:r>
            <a:r>
              <a:rPr lang="ru-RU" sz="2400" dirty="0" smtClean="0"/>
              <a:t>. У нас живут «</a:t>
            </a:r>
            <a:r>
              <a:rPr lang="ru-RU" sz="2400" dirty="0" err="1" smtClean="0"/>
              <a:t>Фиксики</a:t>
            </a:r>
            <a:r>
              <a:rPr lang="ru-RU" sz="2400" dirty="0" smtClean="0"/>
              <a:t> – помощники» Людмилы Николаевны в делах по хозяйству.</a:t>
            </a:r>
            <a:endParaRPr lang="ru-RU" sz="2400" dirty="0"/>
          </a:p>
        </p:txBody>
      </p:sp>
      <p:pic>
        <p:nvPicPr>
          <p:cNvPr id="12290" name="Picture 2" descr="E:\старшая фото\IMG-31f1cfd545c6acf101728342cc54a363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3292078" cy="4389437"/>
          </a:xfrm>
          <a:prstGeom prst="rect">
            <a:avLst/>
          </a:prstGeom>
          <a:noFill/>
        </p:spPr>
      </p:pic>
      <p:pic>
        <p:nvPicPr>
          <p:cNvPr id="4" name="Picture 3" descr="E:\старшая фото\IMG-0ecc35c5a0352bf7478aca96c26b3fab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428868"/>
            <a:ext cx="5281111" cy="3960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429684" cy="164307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М</a:t>
            </a:r>
            <a:r>
              <a:rPr lang="ru-RU" sz="2400" dirty="0" smtClean="0"/>
              <a:t>ебель </a:t>
            </a:r>
            <a:r>
              <a:rPr lang="ru-RU" sz="2400" dirty="0" smtClean="0"/>
              <a:t>в </a:t>
            </a:r>
            <a:r>
              <a:rPr lang="ru-RU" sz="2400" dirty="0" smtClean="0"/>
              <a:t>группе -  ресурс для трансформации пространства исходя </a:t>
            </a:r>
            <a:r>
              <a:rPr lang="ru-RU" sz="2400" dirty="0" smtClean="0"/>
              <a:t>из </a:t>
            </a:r>
            <a:r>
              <a:rPr lang="ru-RU" sz="2400" dirty="0" smtClean="0"/>
              <a:t>игровых и творческих замыслов детей. А местом может быть любой групповой центр, для нас – это игра без границ!</a:t>
            </a:r>
            <a:endParaRPr lang="ru-RU" sz="2400" dirty="0"/>
          </a:p>
        </p:txBody>
      </p:sp>
      <p:pic>
        <p:nvPicPr>
          <p:cNvPr id="9218" name="Picture 2" descr="E:\старшая фото\IMG-1cfa0dc8afd4d52fe56d0af69e5bdad7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14554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старшая фото\IMG-3d7745db124a8fa1128069c09a7f514c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360</Words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«Мир понарошку»</vt:lpstr>
      <vt:lpstr>В нашей группе детьми активно используется полифункциональный материал, из которого дети сами или с помощью взрослого создают атрибуты для сюжетно- ролевых игр.</vt:lpstr>
      <vt:lpstr>Слайд 3</vt:lpstr>
      <vt:lpstr>Дети нашли коробку, «похожую (по их мнению) на телевизор», приспособили к ней антенну и смастерили пульт из картонной упаковки. С этими атрибутами дети играли в «Кинотеатр» приглашали педагога в игру в роли посетителя.</vt:lpstr>
      <vt:lpstr>А потом ребята решили построить дом из «наших коробок», договорились кто и за что будет отвечать в общем деле. Пустые бутылочки, коробочки и прочий бросовый материал шли в ход.</vt:lpstr>
      <vt:lpstr>Коробки в группе – основа для всего! В данном случае – это «прилавок фармацевта» заполненный разнообразными вариантами «лекарственных средств». Ребята решили, что  «своя аптека» просто необходима когда в домике такая большая семья, и кто - то может заболеть . Дети придумали как, и сделали из бумаги деньги, «продавцом лекарств» стала Марина потому, что знает «от тети Кати», что лучше предложить от простуды))</vt:lpstr>
      <vt:lpstr>Дети любят играть в героев  мультфильмов, мастерят сами атрибуты и придумывают сюжет. У нас живут «Фиксики – помощники» Людмилы Николаевны в делах по хозяйству.</vt:lpstr>
      <vt:lpstr>Мебель в группе -  ресурс для трансформации пространства исходя из игровых и творческих замыслов детей. А местом может быть любой групповой центр, для нас – это игра без границ!</vt:lpstr>
      <vt:lpstr>Слайд 9</vt:lpstr>
      <vt:lpstr>Картонные втулки работают: биноклем, подзорной трубой, регулировочной палкой и даже новогодней хлопушкой, в зависимости от разворачиваемого игрового сюжета в группе</vt:lpstr>
      <vt:lpstr>В случае отсутствия в группе персонажей для игры, дети ищут способы замены героев или мастерят их самостоятельно :кукол, животных, пришельцев и прочих «жителей игры». </vt:lpstr>
      <vt:lpstr>«Башни – высотки» из коробок оказались не прочными и не выдержали натиск ураганного ветра, зато их части смогли приспособить под «посылку с секретом»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«Мир понарошку»</dc:title>
  <cp:lastModifiedBy>User</cp:lastModifiedBy>
  <cp:revision>18</cp:revision>
  <dcterms:modified xsi:type="dcterms:W3CDTF">2023-02-17T05:46:19Z</dcterms:modified>
</cp:coreProperties>
</file>