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72" r:id="rId4"/>
    <p:sldId id="257" r:id="rId5"/>
    <p:sldId id="274" r:id="rId6"/>
    <p:sldId id="275" r:id="rId7"/>
    <p:sldId id="276" r:id="rId8"/>
    <p:sldId id="259" r:id="rId9"/>
    <p:sldId id="268" r:id="rId10"/>
    <p:sldId id="260" r:id="rId11"/>
    <p:sldId id="269" r:id="rId12"/>
    <p:sldId id="270" r:id="rId13"/>
    <p:sldId id="261" r:id="rId14"/>
    <p:sldId id="263" r:id="rId15"/>
    <p:sldId id="265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Хозяин" initials="Х" lastIdx="1" clrIdx="0">
    <p:extLst>
      <p:ext uri="{19B8F6BF-5375-455C-9EA6-DF929625EA0E}">
        <p15:presenceInfo xmlns:p15="http://schemas.microsoft.com/office/powerpoint/2012/main" userId="Хозяи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низкая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 1 классы</c:v>
                </c:pt>
                <c:pt idx="1">
                  <c:v>2 классы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CD-4DC9-AD43-998A1EA2F14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адекватная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 1 классы</c:v>
                </c:pt>
                <c:pt idx="1">
                  <c:v>2 классы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27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CD-4DC9-AD43-998A1EA2F14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завышенная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 1 классы</c:v>
                </c:pt>
                <c:pt idx="1">
                  <c:v>2 классы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61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CD-4DC9-AD43-998A1EA2F1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522432"/>
        <c:axId val="117523968"/>
        <c:axId val="0"/>
      </c:bar3DChart>
      <c:catAx>
        <c:axId val="117522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7523968"/>
        <c:crosses val="autoZero"/>
        <c:auto val="1"/>
        <c:lblAlgn val="ctr"/>
        <c:lblOffset val="100"/>
        <c:noMultiLvlLbl val="0"/>
      </c:catAx>
      <c:valAx>
        <c:axId val="117523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5224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1 класс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57-4CC6-B29C-9A4029A812A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достаточный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1 класс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57-4CC6-B29C-9A4029A812A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1 класс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157-4CC6-B29C-9A4029A81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3198464"/>
        <c:axId val="123204352"/>
        <c:axId val="0"/>
      </c:bar3DChart>
      <c:catAx>
        <c:axId val="123198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3204352"/>
        <c:crosses val="autoZero"/>
        <c:auto val="1"/>
        <c:lblAlgn val="ctr"/>
        <c:lblOffset val="100"/>
        <c:noMultiLvlLbl val="0"/>
      </c:catAx>
      <c:valAx>
        <c:axId val="123204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1984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696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43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944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5098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946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312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73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464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2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26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434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50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21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3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312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23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803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F0A48-A718-4C71-B0A5-377EAABA50F2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93364-BCD2-471E-9D01-3536D4997F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777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0E94676-BEEB-4377-A8CB-CF04F8D718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433" y="5554736"/>
            <a:ext cx="8458200" cy="1222375"/>
          </a:xfrm>
        </p:spPr>
        <p:txBody>
          <a:bodyPr>
            <a:noAutofit/>
          </a:bodyPr>
          <a:lstStyle/>
          <a:p>
            <a:pPr algn="r"/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Слепцова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Мария Анатольевна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 1 им. Н.Н. Яковлева»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199"/>
            <a:ext cx="8458200" cy="1457971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«Система мониторинга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метапредметметных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предметных компетенций младших школьников, направленных на повышение уровня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обученности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воспитанности в рамках реализации ФГОС »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4582" name="Picture 6" descr="http://allforchildren.ru/pictures/school21_s/school21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196" y="294868"/>
            <a:ext cx="2208579" cy="1928826"/>
          </a:xfrm>
          <a:prstGeom prst="rect">
            <a:avLst/>
          </a:prstGeom>
          <a:noFill/>
        </p:spPr>
      </p:pic>
      <p:pic>
        <p:nvPicPr>
          <p:cNvPr id="24584" name="Picture 8" descr="http://funforkids.ru/pictures/school21/school217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6444" y="273835"/>
            <a:ext cx="2447925" cy="3333750"/>
          </a:xfrm>
          <a:prstGeom prst="rect">
            <a:avLst/>
          </a:prstGeom>
          <a:noFill/>
        </p:spPr>
      </p:pic>
      <p:pic>
        <p:nvPicPr>
          <p:cNvPr id="24588" name="Picture 12" descr="http://allforchildren.ru/pictures/school21_s/school21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7864" y="1513829"/>
            <a:ext cx="2235650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8" y="592302"/>
            <a:ext cx="8229600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Регулятивные УУД.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Методики для мониторинга.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1.  </a:t>
            </a:r>
            <a:r>
              <a:rPr lang="ru-RU" dirty="0"/>
              <a:t> 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«Рисование по точкам (1 класс)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    Корректурная проба (2- 4 классы)</a:t>
            </a:r>
          </a:p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   «Тесту простых поручений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484" name="Picture 4" descr="http://allforchildren.ru/pictures/school21_s/school21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8144" y="3700748"/>
            <a:ext cx="2775821" cy="2932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327514"/>
            <a:ext cx="7429499" cy="1301286"/>
          </a:xfrm>
        </p:spPr>
        <p:txBody>
          <a:bodyPr>
            <a:noAutofit/>
          </a:bodyPr>
          <a:lstStyle/>
          <a:p>
            <a:pPr lvl="0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«Рисование по точкам (1 класс)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7" y="1412776"/>
            <a:ext cx="4680520" cy="4968552"/>
          </a:xfrm>
        </p:spPr>
        <p:txBody>
          <a:bodyPr>
            <a:norm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уровень ориентировки на заданную систему требований, может сознательно контролировать свои действия.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Оцениваемое УУД: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регулятивные УУД, умение контролировать свою деятельность</a:t>
            </a:r>
          </a:p>
        </p:txBody>
      </p:sp>
      <p:pic>
        <p:nvPicPr>
          <p:cNvPr id="1026" name="Picture 2" descr="диагностика сформированности навыков учебной деятельности, самоконтро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2277" y="1618140"/>
            <a:ext cx="3260929" cy="444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188640"/>
            <a:ext cx="7429499" cy="11138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Интерпретация результатов: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6768" y="908720"/>
            <a:ext cx="8686800" cy="5222893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33-40 баллов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(5-6 задач) - высокий уровень ориентировки на заданную систему требований, может сознательно контролировать свои действия.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19-32 балла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(3-4 задачи) - ориентировка на систему требований развита недостаточно, что обусловлено невысоким уровнем развития произвольности.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Менее 19 баллов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(2 и менее задачи) - чрезвычайно низкий уровень регуляции действий, постоянно нарушает заданную систему требований, предложенную взрослым.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77646360"/>
              </p:ext>
            </p:extLst>
          </p:nvPr>
        </p:nvGraphicFramePr>
        <p:xfrm>
          <a:off x="1524000" y="4030195"/>
          <a:ext cx="6072336" cy="2810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9175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Познавательные УУД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Список методик для мониторинга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5029" y="1658143"/>
            <a:ext cx="7429499" cy="354171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     «Найди отличия» - сравнение картинок (1 класс).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       Выделение существенных признаков (2 класс).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       Логические закономерности (3 класс).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      Исследование словесно- логического мышления (4 класс).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tn_gallery_958_533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6296" y="4356558"/>
            <a:ext cx="1533720" cy="2287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401" y="632798"/>
            <a:ext cx="7429499" cy="1478570"/>
          </a:xfrm>
        </p:spPr>
        <p:txBody>
          <a:bodyPr>
            <a:noAutofit/>
          </a:bodyPr>
          <a:lstStyle/>
          <a:p>
            <a:pPr algn="ctr"/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коммуникативные УУД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  методик для проведения мониторинга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852266"/>
            <a:ext cx="7429499" cy="4372936"/>
          </a:xfrm>
        </p:spPr>
        <p:txBody>
          <a:bodyPr>
            <a:normAutofit fontScale="92500" lnSpcReduction="1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Узор под диктовку.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«Рукавички».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«Левая и правая стороны»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«Совместная  сортировка»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«Дорога к дому»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прав?».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5124" name="Picture 4" descr="http://allforchildren.ru/pictures/school21_s/school21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208" y="2564904"/>
            <a:ext cx="2168427" cy="2391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87624"/>
          </a:xfrm>
        </p:spPr>
        <p:txBody>
          <a:bodyPr>
            <a:normAutofit fontScale="90000"/>
          </a:bodyPr>
          <a:lstStyle/>
          <a:p>
            <a:pPr lvl="0"/>
            <a:r>
              <a:rPr lang="ru-RU" b="1" cap="none" dirty="0"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Общий уровень </a:t>
            </a:r>
            <a:r>
              <a:rPr lang="ru-RU" b="1" cap="none" dirty="0" err="1"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cap="none" dirty="0"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cap="none" dirty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УУД у 1-классников на конец года (май)- по методикам «Лесенка», «Рукавички» и т п</a:t>
            </a:r>
            <a:br>
              <a:rPr lang="ru-RU" sz="1800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572493"/>
              </p:ext>
            </p:extLst>
          </p:nvPr>
        </p:nvGraphicFramePr>
        <p:xfrm>
          <a:off x="611560" y="2200432"/>
          <a:ext cx="7992889" cy="37804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7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62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79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95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43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%   испытуемых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 1Б классу (29)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Регулятивные УУД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Познавательные УУД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Коммуникативные УУД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Личностные УУД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Низкий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10%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3%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0%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Достаточный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41%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37%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37%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37%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9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Высокий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48%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55%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58%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63%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-27111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7250" y="476672"/>
            <a:ext cx="7429499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Мониторинг формирования и развития метапредметных УУД учащихся– это важный момент в подведении итогов работы за год и постановке задач работы на предстоящий год.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УУД – чисто «образовательный продукт». Это означает, что они являются результатом целенаправленной работы педагога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Таким образом, ежегодное отслеживание развития и формирования УУД дает неоценимую помощь в построении целенаправленной и эффективной работы по достижению качества образования для каждого ребенка.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805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 перспективность опыта.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628800"/>
            <a:ext cx="8686800" cy="4772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Федеральный государственный образовательный стандарт начального общего образования задаёт качественно новое представление о том, каким должно быть содержание начального образования и его образовательный результат. Меняются учебники, требования к образовательным программам учреждений и учебным планам. Меняется представление о критериях профессионального мастерства учителя, целях и методах его работы. И, конечно же, изменения распространяются на содержание и способы оценки результата образования. Теперь результативность складывается из сложного комплекса показателей, описывающих и предметные, и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даже личностные достижения ребенка.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785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620688"/>
            <a:ext cx="8686800" cy="561662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УУД – сложный и растянутый во времени процесс. Управлять этим процессом, не отвечая на вопросы: «На каком мы этапе? Все ли идет так, как мы запланировали? Далеко ли мы продвинулись? Какие есть сложности?» - невозможно. Значит, нужен мониторинг. У учителя появилась новая функция – в системе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образования.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– это инструмент того, кто управляет ситуацией. </a:t>
            </a:r>
          </a:p>
        </p:txBody>
      </p:sp>
    </p:spTree>
    <p:extLst>
      <p:ext uri="{BB962C8B-B14F-4D97-AF65-F5344CB8AC3E}">
        <p14:creationId xmlns:p14="http://schemas.microsoft.com/office/powerpoint/2010/main" val="3213154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614" y="332656"/>
            <a:ext cx="8839200" cy="10715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Цель мониторинга уровня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УУД: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44824"/>
            <a:ext cx="8686800" cy="452596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получение объективной информации о состоянии и динамике уровня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универсальных учебных действий у младших школьников в условиях реализации федеральных государственных стандартов нового поколения.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908720"/>
            <a:ext cx="8686800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Процесс мониторинговых исследований решает несколько педагогических задач: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стимулирует желание оценить собственную педагогическую деятельность с целью ее преобразования;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пути собственного развития и развития ученического коллектива;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 к эффективному достижению качественно новых результатов образования, воспитания и развития обучающихся и педагогов.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669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20680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Мониторингу в начальной школе придается особое значение, так как без непрерывного отслеживания результатов качества знаний и результатов воздействия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процесса, на личность обучающегося трудно оценить эффективность работы начальной школы.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Мониторинг в школе представлен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двумя уровнями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уровень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(индивидуальный)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осуществляет его учитель, классный руководитель ежедневно (это наблюдение, фиксирование динамики развития каждого ученика);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уровень (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внутришкольный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осуществляется администрацией школы (отслеживание динамики развития классов, параллелей).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02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0486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Любой из видов мониторинга проводится в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этапа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этапе 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подготовительном)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определяется цель, объект (объектом мониторинга для учителя начальных классов является обучающийся, класс, а также отдельные направления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процесса), сроки, инструментарий.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сбор информации. Методики сбора информации разнообразны: наблюдения, опрос, собеседование, анализ документов, посещение уроков, контрольные срезы, анкетирования, тестирование и т. д. Использование тех или других методик зависит от целей проведения мониторинга.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Информация обрабатывается, анализируется, вырабатываются рекомендации, определяются пути корректировки.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617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529" y="620688"/>
            <a:ext cx="8572560" cy="10544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Личностные УУД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Список методик для мониторинга.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«Лесенка» (1- 4 класс).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школьной мотивации (1-2 класс).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учения и эмоционального отношения к учению (А.Д. Андреева)   ( 3 -  4 класс.)    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«Что такое хорошо и что такое плохо» (1-2 класс).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«Незаконченные предложения» (3-4 класс).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260649"/>
            <a:ext cx="7429499" cy="792088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«Лесенка»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788" y="1052738"/>
            <a:ext cx="8686800" cy="5856080"/>
          </a:xfrm>
        </p:spPr>
        <p:txBody>
          <a:bodyPr>
            <a:norm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выявление уровня развития самооценки.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Оцениваемые УУД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личностные УУД, самоопределение.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Возраст: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1- 4 класс. 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Форма (ситуация оценивания):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фронтальный письменный опрос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20218592"/>
              </p:ext>
            </p:extLst>
          </p:nvPr>
        </p:nvGraphicFramePr>
        <p:xfrm>
          <a:off x="1259632" y="3256056"/>
          <a:ext cx="6432376" cy="3594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325</TotalTime>
  <Words>940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Tw Cen MT</vt:lpstr>
      <vt:lpstr>Контур</vt:lpstr>
      <vt:lpstr>Слепцова Мария Анатольевна учитель начальных классов МБОУ «СОШ № 1 им. Н.Н. Яковлева»</vt:lpstr>
      <vt:lpstr>Актуальность и перспективность опыта. </vt:lpstr>
      <vt:lpstr>Презентация PowerPoint</vt:lpstr>
      <vt:lpstr>Цель мониторинга уровня сформированности УУД:</vt:lpstr>
      <vt:lpstr>Презентация PowerPoint</vt:lpstr>
      <vt:lpstr>Презентация PowerPoint</vt:lpstr>
      <vt:lpstr>Презентация PowerPoint</vt:lpstr>
      <vt:lpstr>Личностные УУД Список методик для мониторинга. </vt:lpstr>
      <vt:lpstr>«Лесенка»</vt:lpstr>
      <vt:lpstr> Регулятивные УУД. Методики для мониторинга. </vt:lpstr>
      <vt:lpstr>«Рисование по точкам (1 класс) </vt:lpstr>
      <vt:lpstr>Интерпретация результатов: </vt:lpstr>
      <vt:lpstr>Познавательные УУД Список методик для мониторинга </vt:lpstr>
      <vt:lpstr> коммуникативные УУД  Список  методик для проведения мониторинга   </vt:lpstr>
      <vt:lpstr>Общий уровень сформированности УУД у 1-классников на конец года (май)- по методикам «Лесенка», «Рукавички» и т п </vt:lpstr>
      <vt:lpstr>Заключение </vt:lpstr>
    </vt:vector>
  </TitlesOfParts>
  <Company>МБОУ СОШ № 117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«Диагностика и мониторинг уровня сформированности УУД» </dc:title>
  <dc:creator>МБОУ СОШ № 117</dc:creator>
  <cp:lastModifiedBy>Хозяин</cp:lastModifiedBy>
  <cp:revision>31</cp:revision>
  <dcterms:created xsi:type="dcterms:W3CDTF">2013-02-27T02:37:24Z</dcterms:created>
  <dcterms:modified xsi:type="dcterms:W3CDTF">2023-02-16T11:29:04Z</dcterms:modified>
</cp:coreProperties>
</file>