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80" r:id="rId3"/>
    <p:sldId id="281" r:id="rId4"/>
    <p:sldId id="311" r:id="rId5"/>
    <p:sldId id="285" r:id="rId6"/>
    <p:sldId id="293" r:id="rId7"/>
    <p:sldId id="287" r:id="rId8"/>
    <p:sldId id="283" r:id="rId9"/>
    <p:sldId id="317" r:id="rId10"/>
    <p:sldId id="330" r:id="rId11"/>
    <p:sldId id="331" r:id="rId12"/>
    <p:sldId id="332" r:id="rId13"/>
    <p:sldId id="333" r:id="rId14"/>
    <p:sldId id="338" r:id="rId15"/>
    <p:sldId id="294" r:id="rId16"/>
    <p:sldId id="296" r:id="rId17"/>
    <p:sldId id="334" r:id="rId18"/>
    <p:sldId id="299" r:id="rId19"/>
    <p:sldId id="335" r:id="rId20"/>
    <p:sldId id="336" r:id="rId21"/>
    <p:sldId id="337" r:id="rId22"/>
    <p:sldId id="339" r:id="rId23"/>
    <p:sldId id="340" r:id="rId24"/>
    <p:sldId id="343" r:id="rId25"/>
    <p:sldId id="342" r:id="rId26"/>
    <p:sldId id="323" r:id="rId27"/>
    <p:sldId id="324" r:id="rId28"/>
    <p:sldId id="329" r:id="rId29"/>
    <p:sldId id="325" r:id="rId30"/>
    <p:sldId id="326" r:id="rId31"/>
    <p:sldId id="327" r:id="rId32"/>
    <p:sldId id="273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30249-2BEE-4959-B582-8F1F90D67CDD}" type="doc">
      <dgm:prSet loTypeId="urn:microsoft.com/office/officeart/2005/8/layout/radial5" loCatId="cycle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8D93AE-85E3-4155-BF83-3052C3814DE1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Всероссийские конкурсы</a:t>
          </a:r>
          <a:endParaRPr lang="ru-RU" sz="1600" dirty="0">
            <a:solidFill>
              <a:schemeClr val="tx1"/>
            </a:solidFill>
          </a:endParaRPr>
        </a:p>
      </dgm:t>
    </dgm:pt>
    <dgm:pt modelId="{B571D89C-5332-47A5-A3F6-2D18D0B2D088}" type="parTrans" cxnId="{98A7BAD2-605C-4AD1-A293-EFAF056A6A18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B696D48E-5F48-4D56-9243-F8D052F3331D}" type="sibTrans" cxnId="{98A7BAD2-605C-4AD1-A293-EFAF056A6A18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2DE942CC-9FEB-46D2-9B3C-054445579392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Олимпиады</a:t>
          </a:r>
          <a:endParaRPr lang="ru-RU" sz="1600" dirty="0">
            <a:solidFill>
              <a:schemeClr val="tx1"/>
            </a:solidFill>
          </a:endParaRPr>
        </a:p>
      </dgm:t>
    </dgm:pt>
    <dgm:pt modelId="{86B245D8-92EA-4FB8-9C1D-70371DC71D74}" type="parTrans" cxnId="{8A3110EE-F949-4349-A0E3-F6C1B78FCB1B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80F4E570-DA78-4331-B7BD-30297DB77BD0}" type="sibTrans" cxnId="{8A3110EE-F949-4349-A0E3-F6C1B78FCB1B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34200D83-2ADA-4C02-8BF8-36D8203AEEA4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u="sng" dirty="0" smtClean="0">
              <a:solidFill>
                <a:schemeClr val="bg2">
                  <a:lumMod val="60000"/>
                  <a:lumOff val="40000"/>
                </a:schemeClr>
              </a:solidFill>
              <a:hlinkClick xmlns:r="http://schemas.openxmlformats.org/officeDocument/2006/relationships" r:id="" action="ppaction://noaction"/>
            </a:rPr>
            <a:t>Тестовые задания</a:t>
          </a:r>
          <a:endParaRPr lang="ru-RU" sz="1600" u="sng" dirty="0">
            <a:solidFill>
              <a:schemeClr val="bg2">
                <a:lumMod val="60000"/>
                <a:lumOff val="40000"/>
              </a:schemeClr>
            </a:solidFill>
          </a:endParaRPr>
        </a:p>
      </dgm:t>
    </dgm:pt>
    <dgm:pt modelId="{8329221B-6979-464E-A824-896501A0C6EB}" type="parTrans" cxnId="{F8C536B1-1FAB-4E48-8ECB-3D37C9F89663}">
      <dgm:prSet custT="1"/>
      <dgm:spPr>
        <a:solidFill>
          <a:srgbClr val="C00000"/>
        </a:solidFill>
        <a:ln>
          <a:solidFill>
            <a:schemeClr val="bg2">
              <a:lumMod val="20000"/>
              <a:lumOff val="80000"/>
            </a:schemeClr>
          </a:solidFill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E2163B7C-770E-4A94-A6DB-E083FD7ABEAA}" type="sibTrans" cxnId="{F8C536B1-1FAB-4E48-8ECB-3D37C9F89663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F513930D-77B1-44F7-839F-7E81E529DB82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Творческие задания и проекты</a:t>
          </a:r>
          <a:endParaRPr lang="ru-RU" sz="1600" dirty="0">
            <a:solidFill>
              <a:schemeClr val="bg2">
                <a:lumMod val="75000"/>
              </a:schemeClr>
            </a:solidFill>
          </a:endParaRPr>
        </a:p>
      </dgm:t>
    </dgm:pt>
    <dgm:pt modelId="{87DA3406-B19D-483F-8756-30954164CA81}" type="parTrans" cxnId="{736D97FB-320F-4F3A-B64D-DBB9E37B7465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4FD676E7-8156-4A76-8D0B-79D325DB4AFF}" type="sibTrans" cxnId="{736D97FB-320F-4F3A-B64D-DBB9E37B7465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0441510-B9E2-4FF3-A8D3-33B62FC9439D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Международные конкурсы</a:t>
          </a:r>
          <a:endParaRPr lang="ru-RU" sz="1600" dirty="0">
            <a:solidFill>
              <a:schemeClr val="tx1"/>
            </a:solidFill>
          </a:endParaRPr>
        </a:p>
      </dgm:t>
    </dgm:pt>
    <dgm:pt modelId="{E2A2291E-DC52-4D7E-93E6-6C30B5A52B64}" type="parTrans" cxnId="{674BA140-7C35-4782-B6CB-5059C04119B5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314654EA-741E-4B57-905F-4B1B998F1EA8}" type="sibTrans" cxnId="{674BA140-7C35-4782-B6CB-5059C04119B5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FC634FB-ED21-4CA7-9F47-B2720E5FCA38}">
      <dgm:prSet phldrT="[Текст]"/>
      <dgm:spPr/>
      <dgm:t>
        <a:bodyPr/>
        <a:lstStyle/>
        <a:p>
          <a:endParaRPr lang="ru-RU" sz="1600" dirty="0">
            <a:solidFill>
              <a:schemeClr val="tx1"/>
            </a:solidFill>
          </a:endParaRPr>
        </a:p>
      </dgm:t>
    </dgm:pt>
    <dgm:pt modelId="{DAD4977B-EA54-4F5F-AB34-563C86A1B359}" type="parTrans" cxnId="{446218F6-56D5-437E-8C44-54B20CE1B946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328DA41-39DF-4848-877C-EC5037E21AF1}" type="sibTrans" cxnId="{446218F6-56D5-437E-8C44-54B20CE1B946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B71C5A2E-FF37-41FE-B59A-301EFABFB41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Дистанционные конкурсы</a:t>
          </a:r>
          <a:endParaRPr lang="ru-RU" sz="1600" dirty="0">
            <a:solidFill>
              <a:schemeClr val="tx1"/>
            </a:solidFill>
          </a:endParaRPr>
        </a:p>
      </dgm:t>
    </dgm:pt>
    <dgm:pt modelId="{34F995A4-35B7-4F8C-8A0F-69B5D5F2C470}" type="parTrans" cxnId="{475D0B6F-C498-4C91-910D-266DBD807BFA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FBDD4A07-BE09-43FD-9AC8-9723B44DC2AE}" type="sibTrans" cxnId="{475D0B6F-C498-4C91-910D-266DBD807BFA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2F00D974-966B-4DDF-A0B6-23EC8F1B32AF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Научно-популярный лекторий</a:t>
          </a:r>
          <a:endParaRPr lang="ru-RU" sz="1600" dirty="0">
            <a:solidFill>
              <a:schemeClr val="tx1"/>
            </a:solidFill>
          </a:endParaRPr>
        </a:p>
      </dgm:t>
    </dgm:pt>
    <dgm:pt modelId="{110DAC50-06F6-4411-B439-1421AA43DE19}" type="parTrans" cxnId="{B513F69C-882F-4252-A9FF-73B5A6E72CB1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D332E34-0F1F-4C4F-A926-2430E43BF807}" type="sibTrans" cxnId="{B513F69C-882F-4252-A9FF-73B5A6E72CB1}">
      <dgm:prSet/>
      <dgm:spPr/>
      <dgm:t>
        <a:bodyPr/>
        <a:lstStyle/>
        <a:p>
          <a:endParaRPr lang="ru-RU"/>
        </a:p>
      </dgm:t>
    </dgm:pt>
    <dgm:pt modelId="{D056B7B7-1600-4A9A-9616-AD12A3E5BBA4}">
      <dgm:prSet phldrT="[Текст]" phldr="1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>
            <a:solidFill>
              <a:schemeClr val="tx1"/>
            </a:solidFill>
          </a:endParaRPr>
        </a:p>
      </dgm:t>
    </dgm:pt>
    <dgm:pt modelId="{4D0D46F9-02E6-4972-B423-2C109633811A}" type="sibTrans" cxnId="{96290D64-2D9A-43F5-B031-0D3C83964103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E5513B7C-B728-4874-A8FA-33CCBE7AE9A4}" type="parTrans" cxnId="{96290D64-2D9A-43F5-B031-0D3C83964103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FB344FA-F1D0-4B23-8ED5-7F34B1E21B87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Предметная неделя</a:t>
          </a:r>
          <a:endParaRPr lang="ru-RU" sz="1600" dirty="0">
            <a:solidFill>
              <a:schemeClr val="tx1"/>
            </a:solidFill>
          </a:endParaRPr>
        </a:p>
      </dgm:t>
    </dgm:pt>
    <dgm:pt modelId="{EC75FAED-D9A9-4D86-A81C-BE7ACD799E0B}" type="parTrans" cxnId="{13137D1B-8C70-42B4-8545-0C342150F846}">
      <dgm:prSet/>
      <dgm:spPr>
        <a:solidFill>
          <a:srgbClr val="C00000"/>
        </a:solidFill>
      </dgm:spPr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573A910B-8B73-4469-ADA6-2386D9C8EE1B}" type="sibTrans" cxnId="{13137D1B-8C70-42B4-8545-0C342150F846}">
      <dgm:prSet/>
      <dgm:spPr/>
      <dgm:t>
        <a:bodyPr/>
        <a:lstStyle/>
        <a:p>
          <a:endParaRPr lang="ru-RU"/>
        </a:p>
      </dgm:t>
    </dgm:pt>
    <dgm:pt modelId="{7C35D2D6-F3F3-42D7-B0FF-1CCA22D78859}">
      <dgm:prSet custScaleX="155856" custScaleY="146933" custRadScaleRad="133776" custRadScaleInc="167862"/>
      <dgm:spPr/>
      <dgm:t>
        <a:bodyPr/>
        <a:lstStyle/>
        <a:p>
          <a:endParaRPr lang="ru-RU" dirty="0"/>
        </a:p>
      </dgm:t>
    </dgm:pt>
    <dgm:pt modelId="{B8DEE00C-85A0-4B41-9C73-5B78AD61B186}" type="parTrans" cxnId="{B5F1581A-38EE-4078-9A87-D19E6D607989}">
      <dgm:prSet custScaleX="142550"/>
      <dgm:spPr>
        <a:solidFill>
          <a:srgbClr val="C00000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85BA50-7EEF-4138-98B8-D07DB4C44AC6}" type="sibTrans" cxnId="{B5F1581A-38EE-4078-9A87-D19E6D607989}">
      <dgm:prSet/>
      <dgm:spPr/>
      <dgm:t>
        <a:bodyPr/>
        <a:lstStyle/>
        <a:p>
          <a:endParaRPr lang="ru-RU"/>
        </a:p>
      </dgm:t>
    </dgm:pt>
    <dgm:pt modelId="{730A3E9D-E132-43FE-BF96-52A1F7BC557D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Конференции</a:t>
          </a:r>
          <a:endParaRPr lang="ru-RU" sz="1600" dirty="0">
            <a:solidFill>
              <a:schemeClr val="tx1"/>
            </a:solidFill>
          </a:endParaRPr>
        </a:p>
      </dgm:t>
    </dgm:pt>
    <dgm:pt modelId="{53A443BB-3094-45EF-9337-3C586E412B74}" type="sibTrans" cxnId="{04DD3C8B-D3E8-4AB8-A30F-E59CE9DE3A24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A1E2BB5-23FD-4AB1-81B4-72D0225610BD}" type="parTrans" cxnId="{04DD3C8B-D3E8-4AB8-A30F-E59CE9DE3A24}">
      <dgm:prSet custT="1"/>
      <dgm:spPr>
        <a:solidFill>
          <a:srgbClr val="C00000"/>
        </a:solidFill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752B65E3-8DDC-425E-804A-F014E297DD08}" type="pres">
      <dgm:prSet presAssocID="{BA730249-2BEE-4959-B582-8F1F90D67CD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FB4858-BC92-4F2C-AA19-F496958124CC}" type="pres">
      <dgm:prSet presAssocID="{D056B7B7-1600-4A9A-9616-AD12A3E5BBA4}" presName="centerShape" presStyleLbl="node0" presStyleIdx="0" presStyleCnt="1" custScaleX="170838" custScaleY="165261" custLinFactNeighborX="-1431" custLinFactNeighborY="420"/>
      <dgm:spPr/>
      <dgm:t>
        <a:bodyPr/>
        <a:lstStyle/>
        <a:p>
          <a:endParaRPr lang="ru-RU"/>
        </a:p>
      </dgm:t>
    </dgm:pt>
    <dgm:pt modelId="{44CC98C4-B109-4FA3-8A60-4885B3BEEA5D}" type="pres">
      <dgm:prSet presAssocID="{B571D89C-5332-47A5-A3F6-2D18D0B2D088}" presName="parTrans" presStyleLbl="sibTrans2D1" presStyleIdx="0" presStyleCnt="9" custScaleX="195408"/>
      <dgm:spPr/>
      <dgm:t>
        <a:bodyPr/>
        <a:lstStyle/>
        <a:p>
          <a:endParaRPr lang="ru-RU"/>
        </a:p>
      </dgm:t>
    </dgm:pt>
    <dgm:pt modelId="{20DB7D43-71C5-473F-B2C3-B23EB778C2F4}" type="pres">
      <dgm:prSet presAssocID="{B571D89C-5332-47A5-A3F6-2D18D0B2D088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32728246-D1CA-4AF1-9235-5275ED865A68}" type="pres">
      <dgm:prSet presAssocID="{4C8D93AE-85E3-4155-BF83-3052C3814DE1}" presName="node" presStyleLbl="node1" presStyleIdx="0" presStyleCnt="9" custScaleX="160252" custScaleY="109813" custRadScaleRad="107072" custRadScaleInc="-13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24F42-30C7-44FC-BFE4-D0125DD1D394}" type="pres">
      <dgm:prSet presAssocID="{86B245D8-92EA-4FB8-9C1D-70371DC71D74}" presName="parTrans" presStyleLbl="sibTrans2D1" presStyleIdx="1" presStyleCnt="9"/>
      <dgm:spPr/>
      <dgm:t>
        <a:bodyPr/>
        <a:lstStyle/>
        <a:p>
          <a:endParaRPr lang="ru-RU"/>
        </a:p>
      </dgm:t>
    </dgm:pt>
    <dgm:pt modelId="{2FD3EC45-7415-4DEF-9E5C-38C9E4FD19B9}" type="pres">
      <dgm:prSet presAssocID="{86B245D8-92EA-4FB8-9C1D-70371DC71D74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FA90EFFC-5EE7-46B8-AC8E-EEF28E51DEB8}" type="pres">
      <dgm:prSet presAssocID="{2DE942CC-9FEB-46D2-9B3C-054445579392}" presName="node" presStyleLbl="node1" presStyleIdx="1" presStyleCnt="9" custScaleX="160224" custScaleY="124441" custRadScaleRad="136456" custRadScaleInc="20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10D6A4-A24D-4BCA-B3D8-4FBB9E57608C}" type="pres">
      <dgm:prSet presAssocID="{8329221B-6979-464E-A824-896501A0C6EB}" presName="parTrans" presStyleLbl="sibTrans2D1" presStyleIdx="2" presStyleCnt="9" custScaleX="181863"/>
      <dgm:spPr/>
      <dgm:t>
        <a:bodyPr/>
        <a:lstStyle/>
        <a:p>
          <a:endParaRPr lang="ru-RU"/>
        </a:p>
      </dgm:t>
    </dgm:pt>
    <dgm:pt modelId="{8ED7ACB9-1A79-4266-B217-488255255880}" type="pres">
      <dgm:prSet presAssocID="{8329221B-6979-464E-A824-896501A0C6EB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F7A9B565-E1B4-4B38-9430-2A899F0AAF27}" type="pres">
      <dgm:prSet presAssocID="{34200D83-2ADA-4C02-8BF8-36D8203AEEA4}" presName="node" presStyleLbl="node1" presStyleIdx="2" presStyleCnt="9" custScaleX="146729" custRadScaleRad="119161" custRadScaleInc="-6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35F6F9-AD5C-490D-9596-630F7E13331A}" type="pres">
      <dgm:prSet presAssocID="{AA1E2BB5-23FD-4AB1-81B4-72D0225610BD}" presName="parTrans" presStyleLbl="sibTrans2D1" presStyleIdx="3" presStyleCnt="9" custScaleX="170788" custLinFactNeighborX="8304" custLinFactNeighborY="2377"/>
      <dgm:spPr/>
      <dgm:t>
        <a:bodyPr/>
        <a:lstStyle/>
        <a:p>
          <a:endParaRPr lang="ru-RU"/>
        </a:p>
      </dgm:t>
    </dgm:pt>
    <dgm:pt modelId="{C841D100-5776-4FE8-80D8-448C8370790E}" type="pres">
      <dgm:prSet presAssocID="{AA1E2BB5-23FD-4AB1-81B4-72D0225610BD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0165A247-7B27-4A92-924B-80149FD99B13}" type="pres">
      <dgm:prSet presAssocID="{730A3E9D-E132-43FE-BF96-52A1F7BC557D}" presName="node" presStyleLbl="node1" presStyleIdx="3" presStyleCnt="9" custScaleX="162703" custScaleY="86900" custRadScaleRad="106121" custRadScaleInc="380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365E8-B407-4F8C-9B59-2747E5D56921}" type="pres">
      <dgm:prSet presAssocID="{87DA3406-B19D-483F-8756-30954164CA81}" presName="parTrans" presStyleLbl="sibTrans2D1" presStyleIdx="4" presStyleCnt="9" custScaleX="148490"/>
      <dgm:spPr/>
      <dgm:t>
        <a:bodyPr/>
        <a:lstStyle/>
        <a:p>
          <a:endParaRPr lang="ru-RU"/>
        </a:p>
      </dgm:t>
    </dgm:pt>
    <dgm:pt modelId="{4BD27578-F82B-4009-8EF8-4BD9535AE2C0}" type="pres">
      <dgm:prSet presAssocID="{87DA3406-B19D-483F-8756-30954164CA81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3C9C7384-03E4-4045-A92B-5426FFA5443B}" type="pres">
      <dgm:prSet presAssocID="{F513930D-77B1-44F7-839F-7E81E529DB82}" presName="node" presStyleLbl="node1" presStyleIdx="4" presStyleCnt="9" custScaleX="152441" custScaleY="120978" custRadScaleRad="128580" custRadScaleInc="-259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C8FE5-32E6-41D6-85EC-E13423E0DD8E}" type="pres">
      <dgm:prSet presAssocID="{E2A2291E-DC52-4D7E-93E6-6C30B5A52B64}" presName="parTrans" presStyleLbl="sibTrans2D1" presStyleIdx="5" presStyleCnt="9" custScaleX="189594"/>
      <dgm:spPr/>
      <dgm:t>
        <a:bodyPr/>
        <a:lstStyle/>
        <a:p>
          <a:endParaRPr lang="ru-RU"/>
        </a:p>
      </dgm:t>
    </dgm:pt>
    <dgm:pt modelId="{4BCF4D8A-4CF4-4777-9037-2385DA8CD9C3}" type="pres">
      <dgm:prSet presAssocID="{E2A2291E-DC52-4D7E-93E6-6C30B5A52B64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5D16C101-F3EF-4C79-A963-2E777ABD889B}" type="pres">
      <dgm:prSet presAssocID="{A0441510-B9E2-4FF3-A8D3-33B62FC9439D}" presName="node" presStyleLbl="node1" presStyleIdx="5" presStyleCnt="9" custScaleX="180438" custScaleY="171749" custRadScaleRad="133144" custRadScaleInc="194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B1B0B-3775-4585-92FE-5D4A9A39B8AF}" type="pres">
      <dgm:prSet presAssocID="{34F995A4-35B7-4F8C-8A0F-69B5D5F2C470}" presName="parTrans" presStyleLbl="sibTrans2D1" presStyleIdx="6" presStyleCnt="9" custScaleX="142550" custLinFactNeighborX="-6672" custLinFactNeighborY="-29207"/>
      <dgm:spPr/>
      <dgm:t>
        <a:bodyPr/>
        <a:lstStyle/>
        <a:p>
          <a:endParaRPr lang="ru-RU"/>
        </a:p>
      </dgm:t>
    </dgm:pt>
    <dgm:pt modelId="{16AEC777-5D09-4B71-B4B9-FB7350FD7B8D}" type="pres">
      <dgm:prSet presAssocID="{34F995A4-35B7-4F8C-8A0F-69B5D5F2C470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515731FE-3046-4E1B-B8AF-C4BFA3FDB809}" type="pres">
      <dgm:prSet presAssocID="{B71C5A2E-FF37-41FE-B59A-301EFABFB41F}" presName="node" presStyleLbl="node1" presStyleIdx="6" presStyleCnt="9" custScaleX="167595" custScaleY="146933" custRadScaleRad="135324" custRadScaleInc="194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1FD75A-5D53-41C5-8C56-26B17B19F311}" type="pres">
      <dgm:prSet presAssocID="{110DAC50-06F6-4411-B439-1421AA43DE19}" presName="parTrans" presStyleLbl="sibTrans2D1" presStyleIdx="7" presStyleCnt="9" custScaleX="169687"/>
      <dgm:spPr/>
      <dgm:t>
        <a:bodyPr/>
        <a:lstStyle/>
        <a:p>
          <a:endParaRPr lang="ru-RU"/>
        </a:p>
      </dgm:t>
    </dgm:pt>
    <dgm:pt modelId="{144FAE42-7128-4EEA-A0A2-C7D96BD56436}" type="pres">
      <dgm:prSet presAssocID="{110DAC50-06F6-4411-B439-1421AA43DE19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98E5315F-5B9E-421A-812C-8F7FA34B7C8E}" type="pres">
      <dgm:prSet presAssocID="{2F00D974-966B-4DDF-A0B6-23EC8F1B32AF}" presName="node" presStyleLbl="node1" presStyleIdx="7" presStyleCnt="9" custScaleX="155397" custScaleY="97894" custRadScaleRad="105070" custRadScaleInc="-658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22D98-2070-4CC5-A9F0-62FF700A217A}" type="pres">
      <dgm:prSet presAssocID="{EC75FAED-D9A9-4D86-A81C-BE7ACD799E0B}" presName="parTrans" presStyleLbl="sibTrans2D1" presStyleIdx="8" presStyleCnt="9" custScaleX="115641"/>
      <dgm:spPr/>
      <dgm:t>
        <a:bodyPr/>
        <a:lstStyle/>
        <a:p>
          <a:endParaRPr lang="ru-RU"/>
        </a:p>
      </dgm:t>
    </dgm:pt>
    <dgm:pt modelId="{3309A021-450E-46D0-A32E-9C182BF63837}" type="pres">
      <dgm:prSet presAssocID="{EC75FAED-D9A9-4D86-A81C-BE7ACD799E0B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1527E400-475A-4C1A-9942-CDCE15420219}" type="pres">
      <dgm:prSet presAssocID="{AFB344FA-F1D0-4B23-8ED5-7F34B1E21B87}" presName="node" presStyleLbl="node1" presStyleIdx="8" presStyleCnt="9" custScaleX="131760" custScaleY="123314" custRadScaleRad="120500" custRadScaleInc="-33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053395-BFF9-4E86-9D74-A3033AF695F9}" type="presOf" srcId="{AA1E2BB5-23FD-4AB1-81B4-72D0225610BD}" destId="{C841D100-5776-4FE8-80D8-448C8370790E}" srcOrd="1" destOrd="0" presId="urn:microsoft.com/office/officeart/2005/8/layout/radial5"/>
    <dgm:cxn modelId="{13791A13-BB3B-4F7E-B897-12EE703BA045}" type="presOf" srcId="{110DAC50-06F6-4411-B439-1421AA43DE19}" destId="{144FAE42-7128-4EEA-A0A2-C7D96BD56436}" srcOrd="1" destOrd="0" presId="urn:microsoft.com/office/officeart/2005/8/layout/radial5"/>
    <dgm:cxn modelId="{B446721B-0D06-4815-A4EB-C7831E566A8A}" type="presOf" srcId="{8329221B-6979-464E-A824-896501A0C6EB}" destId="{8ED7ACB9-1A79-4266-B217-488255255880}" srcOrd="1" destOrd="0" presId="urn:microsoft.com/office/officeart/2005/8/layout/radial5"/>
    <dgm:cxn modelId="{9EDD8B79-C9CE-46FA-BE48-112E5043BBB0}" type="presOf" srcId="{F513930D-77B1-44F7-839F-7E81E529DB82}" destId="{3C9C7384-03E4-4045-A92B-5426FFA5443B}" srcOrd="0" destOrd="0" presId="urn:microsoft.com/office/officeart/2005/8/layout/radial5"/>
    <dgm:cxn modelId="{8A3110EE-F949-4349-A0E3-F6C1B78FCB1B}" srcId="{D056B7B7-1600-4A9A-9616-AD12A3E5BBA4}" destId="{2DE942CC-9FEB-46D2-9B3C-054445579392}" srcOrd="1" destOrd="0" parTransId="{86B245D8-92EA-4FB8-9C1D-70371DC71D74}" sibTransId="{80F4E570-DA78-4331-B7BD-30297DB77BD0}"/>
    <dgm:cxn modelId="{5D762F07-9A80-474A-AED8-4BABF0C6B1E0}" type="presOf" srcId="{E2A2291E-DC52-4D7E-93E6-6C30B5A52B64}" destId="{4BCF4D8A-4CF4-4777-9037-2385DA8CD9C3}" srcOrd="1" destOrd="0" presId="urn:microsoft.com/office/officeart/2005/8/layout/radial5"/>
    <dgm:cxn modelId="{3ED7DFAB-ACF3-4599-AE8A-9B1D5044A393}" type="presOf" srcId="{8329221B-6979-464E-A824-896501A0C6EB}" destId="{D310D6A4-A24D-4BCA-B3D8-4FBB9E57608C}" srcOrd="0" destOrd="0" presId="urn:microsoft.com/office/officeart/2005/8/layout/radial5"/>
    <dgm:cxn modelId="{3E327882-F791-4170-8DA5-D63E860F2C41}" type="presOf" srcId="{BA730249-2BEE-4959-B582-8F1F90D67CDD}" destId="{752B65E3-8DDC-425E-804A-F014E297DD08}" srcOrd="0" destOrd="0" presId="urn:microsoft.com/office/officeart/2005/8/layout/radial5"/>
    <dgm:cxn modelId="{46018045-392E-43E1-B9A8-CBECFC9C2452}" type="presOf" srcId="{EC75FAED-D9A9-4D86-A81C-BE7ACD799E0B}" destId="{DA522D98-2070-4CC5-A9F0-62FF700A217A}" srcOrd="0" destOrd="0" presId="urn:microsoft.com/office/officeart/2005/8/layout/radial5"/>
    <dgm:cxn modelId="{4AF68F07-C430-4A88-8CDC-F68DBAA6ADF5}" type="presOf" srcId="{34F995A4-35B7-4F8C-8A0F-69B5D5F2C470}" destId="{E65B1B0B-3775-4585-92FE-5D4A9A39B8AF}" srcOrd="0" destOrd="0" presId="urn:microsoft.com/office/officeart/2005/8/layout/radial5"/>
    <dgm:cxn modelId="{6CCD45E2-B8E2-4156-86E8-72B3E262E575}" type="presOf" srcId="{86B245D8-92EA-4FB8-9C1D-70371DC71D74}" destId="{33424F42-30C7-44FC-BFE4-D0125DD1D394}" srcOrd="0" destOrd="0" presId="urn:microsoft.com/office/officeart/2005/8/layout/radial5"/>
    <dgm:cxn modelId="{881E16E1-A8DC-4E5C-9E54-B429EAC0B7AF}" type="presOf" srcId="{87DA3406-B19D-483F-8756-30954164CA81}" destId="{E58365E8-B407-4F8C-9B59-2747E5D56921}" srcOrd="0" destOrd="0" presId="urn:microsoft.com/office/officeart/2005/8/layout/radial5"/>
    <dgm:cxn modelId="{8EA64C91-3B60-46DE-A603-75020212F1CB}" type="presOf" srcId="{4C8D93AE-85E3-4155-BF83-3052C3814DE1}" destId="{32728246-D1CA-4AF1-9235-5275ED865A68}" srcOrd="0" destOrd="0" presId="urn:microsoft.com/office/officeart/2005/8/layout/radial5"/>
    <dgm:cxn modelId="{3E70E887-4E68-4D7F-89DF-4002C698E137}" type="presOf" srcId="{B571D89C-5332-47A5-A3F6-2D18D0B2D088}" destId="{44CC98C4-B109-4FA3-8A60-4885B3BEEA5D}" srcOrd="0" destOrd="0" presId="urn:microsoft.com/office/officeart/2005/8/layout/radial5"/>
    <dgm:cxn modelId="{446218F6-56D5-437E-8C44-54B20CE1B946}" srcId="{BA730249-2BEE-4959-B582-8F1F90D67CDD}" destId="{1FC634FB-ED21-4CA7-9F47-B2720E5FCA38}" srcOrd="1" destOrd="0" parTransId="{DAD4977B-EA54-4F5F-AB34-563C86A1B359}" sibTransId="{A328DA41-39DF-4848-877C-EC5037E21AF1}"/>
    <dgm:cxn modelId="{B5F1581A-38EE-4078-9A87-D19E6D607989}" srcId="{BA730249-2BEE-4959-B582-8F1F90D67CDD}" destId="{7C35D2D6-F3F3-42D7-B0FF-1CCA22D78859}" srcOrd="2" destOrd="0" parTransId="{B8DEE00C-85A0-4B41-9C73-5B78AD61B186}" sibTransId="{2885BA50-7EEF-4138-98B8-D07DB4C44AC6}"/>
    <dgm:cxn modelId="{583EBDC4-388C-424F-8107-0F3AA1D80048}" type="presOf" srcId="{34200D83-2ADA-4C02-8BF8-36D8203AEEA4}" destId="{F7A9B565-E1B4-4B38-9430-2A899F0AAF27}" srcOrd="0" destOrd="0" presId="urn:microsoft.com/office/officeart/2005/8/layout/radial5"/>
    <dgm:cxn modelId="{36FCA638-612B-47C2-B2D0-72ADB6A2CD3F}" type="presOf" srcId="{730A3E9D-E132-43FE-BF96-52A1F7BC557D}" destId="{0165A247-7B27-4A92-924B-80149FD99B13}" srcOrd="0" destOrd="0" presId="urn:microsoft.com/office/officeart/2005/8/layout/radial5"/>
    <dgm:cxn modelId="{13137D1B-8C70-42B4-8545-0C342150F846}" srcId="{D056B7B7-1600-4A9A-9616-AD12A3E5BBA4}" destId="{AFB344FA-F1D0-4B23-8ED5-7F34B1E21B87}" srcOrd="8" destOrd="0" parTransId="{EC75FAED-D9A9-4D86-A81C-BE7ACD799E0B}" sibTransId="{573A910B-8B73-4469-ADA6-2386D9C8EE1B}"/>
    <dgm:cxn modelId="{B96F920E-C0EE-465B-9B3F-B1FF5D2A008C}" type="presOf" srcId="{E2A2291E-DC52-4D7E-93E6-6C30B5A52B64}" destId="{206C8FE5-32E6-41D6-85EC-E13423E0DD8E}" srcOrd="0" destOrd="0" presId="urn:microsoft.com/office/officeart/2005/8/layout/radial5"/>
    <dgm:cxn modelId="{63F9FAAE-A306-4EE8-BFA9-9C2B469D4B3D}" type="presOf" srcId="{D056B7B7-1600-4A9A-9616-AD12A3E5BBA4}" destId="{C0FB4858-BC92-4F2C-AA19-F496958124CC}" srcOrd="0" destOrd="0" presId="urn:microsoft.com/office/officeart/2005/8/layout/radial5"/>
    <dgm:cxn modelId="{F8C536B1-1FAB-4E48-8ECB-3D37C9F89663}" srcId="{D056B7B7-1600-4A9A-9616-AD12A3E5BBA4}" destId="{34200D83-2ADA-4C02-8BF8-36D8203AEEA4}" srcOrd="2" destOrd="0" parTransId="{8329221B-6979-464E-A824-896501A0C6EB}" sibTransId="{E2163B7C-770E-4A94-A6DB-E083FD7ABEAA}"/>
    <dgm:cxn modelId="{0A94D70F-A79D-44C7-941D-53947C07699D}" type="presOf" srcId="{87DA3406-B19D-483F-8756-30954164CA81}" destId="{4BD27578-F82B-4009-8EF8-4BD9535AE2C0}" srcOrd="1" destOrd="0" presId="urn:microsoft.com/office/officeart/2005/8/layout/radial5"/>
    <dgm:cxn modelId="{674BA140-7C35-4782-B6CB-5059C04119B5}" srcId="{D056B7B7-1600-4A9A-9616-AD12A3E5BBA4}" destId="{A0441510-B9E2-4FF3-A8D3-33B62FC9439D}" srcOrd="5" destOrd="0" parTransId="{E2A2291E-DC52-4D7E-93E6-6C30B5A52B64}" sibTransId="{314654EA-741E-4B57-905F-4B1B998F1EA8}"/>
    <dgm:cxn modelId="{ECAC3DDC-B553-48F7-B613-F7408364FF1B}" type="presOf" srcId="{34F995A4-35B7-4F8C-8A0F-69B5D5F2C470}" destId="{16AEC777-5D09-4B71-B4B9-FB7350FD7B8D}" srcOrd="1" destOrd="0" presId="urn:microsoft.com/office/officeart/2005/8/layout/radial5"/>
    <dgm:cxn modelId="{98A7BAD2-605C-4AD1-A293-EFAF056A6A18}" srcId="{D056B7B7-1600-4A9A-9616-AD12A3E5BBA4}" destId="{4C8D93AE-85E3-4155-BF83-3052C3814DE1}" srcOrd="0" destOrd="0" parTransId="{B571D89C-5332-47A5-A3F6-2D18D0B2D088}" sibTransId="{B696D48E-5F48-4D56-9243-F8D052F3331D}"/>
    <dgm:cxn modelId="{96290D64-2D9A-43F5-B031-0D3C83964103}" srcId="{BA730249-2BEE-4959-B582-8F1F90D67CDD}" destId="{D056B7B7-1600-4A9A-9616-AD12A3E5BBA4}" srcOrd="0" destOrd="0" parTransId="{E5513B7C-B728-4874-A8FA-33CCBE7AE9A4}" sibTransId="{4D0D46F9-02E6-4972-B423-2C109633811A}"/>
    <dgm:cxn modelId="{F61E314B-3524-40B1-BA13-791DF5ADE6BC}" type="presOf" srcId="{2F00D974-966B-4DDF-A0B6-23EC8F1B32AF}" destId="{98E5315F-5B9E-421A-812C-8F7FA34B7C8E}" srcOrd="0" destOrd="0" presId="urn:microsoft.com/office/officeart/2005/8/layout/radial5"/>
    <dgm:cxn modelId="{B513F69C-882F-4252-A9FF-73B5A6E72CB1}" srcId="{D056B7B7-1600-4A9A-9616-AD12A3E5BBA4}" destId="{2F00D974-966B-4DDF-A0B6-23EC8F1B32AF}" srcOrd="7" destOrd="0" parTransId="{110DAC50-06F6-4411-B439-1421AA43DE19}" sibTransId="{BD332E34-0F1F-4C4F-A926-2430E43BF807}"/>
    <dgm:cxn modelId="{180F4671-8D38-4B11-AE4B-FE8AEC870678}" type="presOf" srcId="{B571D89C-5332-47A5-A3F6-2D18D0B2D088}" destId="{20DB7D43-71C5-473F-B2C3-B23EB778C2F4}" srcOrd="1" destOrd="0" presId="urn:microsoft.com/office/officeart/2005/8/layout/radial5"/>
    <dgm:cxn modelId="{19D8B817-9988-4898-AC52-F146F7EDA2A1}" type="presOf" srcId="{86B245D8-92EA-4FB8-9C1D-70371DC71D74}" destId="{2FD3EC45-7415-4DEF-9E5C-38C9E4FD19B9}" srcOrd="1" destOrd="0" presId="urn:microsoft.com/office/officeart/2005/8/layout/radial5"/>
    <dgm:cxn modelId="{715A23C1-4D63-4220-9B3A-1BCDFDE35921}" type="presOf" srcId="{AA1E2BB5-23FD-4AB1-81B4-72D0225610BD}" destId="{2235F6F9-AD5C-490D-9596-630F7E13331A}" srcOrd="0" destOrd="0" presId="urn:microsoft.com/office/officeart/2005/8/layout/radial5"/>
    <dgm:cxn modelId="{62D94637-F0D4-4030-8F86-9250FE72E6F7}" type="presOf" srcId="{2DE942CC-9FEB-46D2-9B3C-054445579392}" destId="{FA90EFFC-5EE7-46B8-AC8E-EEF28E51DEB8}" srcOrd="0" destOrd="0" presId="urn:microsoft.com/office/officeart/2005/8/layout/radial5"/>
    <dgm:cxn modelId="{475D0B6F-C498-4C91-910D-266DBD807BFA}" srcId="{D056B7B7-1600-4A9A-9616-AD12A3E5BBA4}" destId="{B71C5A2E-FF37-41FE-B59A-301EFABFB41F}" srcOrd="6" destOrd="0" parTransId="{34F995A4-35B7-4F8C-8A0F-69B5D5F2C470}" sibTransId="{FBDD4A07-BE09-43FD-9AC8-9723B44DC2AE}"/>
    <dgm:cxn modelId="{F13D88B3-4648-46F2-BE1C-88B71E3EACD8}" type="presOf" srcId="{AFB344FA-F1D0-4B23-8ED5-7F34B1E21B87}" destId="{1527E400-475A-4C1A-9942-CDCE15420219}" srcOrd="0" destOrd="0" presId="urn:microsoft.com/office/officeart/2005/8/layout/radial5"/>
    <dgm:cxn modelId="{04B5DFB5-1CD7-406A-9D7F-7F310A8F3705}" type="presOf" srcId="{110DAC50-06F6-4411-B439-1421AA43DE19}" destId="{931FD75A-5D53-41C5-8C56-26B17B19F311}" srcOrd="0" destOrd="0" presId="urn:microsoft.com/office/officeart/2005/8/layout/radial5"/>
    <dgm:cxn modelId="{736D97FB-320F-4F3A-B64D-DBB9E37B7465}" srcId="{D056B7B7-1600-4A9A-9616-AD12A3E5BBA4}" destId="{F513930D-77B1-44F7-839F-7E81E529DB82}" srcOrd="4" destOrd="0" parTransId="{87DA3406-B19D-483F-8756-30954164CA81}" sibTransId="{4FD676E7-8156-4A76-8D0B-79D325DB4AFF}"/>
    <dgm:cxn modelId="{652072DB-0FA5-479A-B72B-C9F741E32AEE}" type="presOf" srcId="{A0441510-B9E2-4FF3-A8D3-33B62FC9439D}" destId="{5D16C101-F3EF-4C79-A963-2E777ABD889B}" srcOrd="0" destOrd="0" presId="urn:microsoft.com/office/officeart/2005/8/layout/radial5"/>
    <dgm:cxn modelId="{D7F39C7B-290D-499C-9927-DC076F16568A}" type="presOf" srcId="{B71C5A2E-FF37-41FE-B59A-301EFABFB41F}" destId="{515731FE-3046-4E1B-B8AF-C4BFA3FDB809}" srcOrd="0" destOrd="0" presId="urn:microsoft.com/office/officeart/2005/8/layout/radial5"/>
    <dgm:cxn modelId="{04DD3C8B-D3E8-4AB8-A30F-E59CE9DE3A24}" srcId="{D056B7B7-1600-4A9A-9616-AD12A3E5BBA4}" destId="{730A3E9D-E132-43FE-BF96-52A1F7BC557D}" srcOrd="3" destOrd="0" parTransId="{AA1E2BB5-23FD-4AB1-81B4-72D0225610BD}" sibTransId="{53A443BB-3094-45EF-9337-3C586E412B74}"/>
    <dgm:cxn modelId="{49232F33-F752-4245-8CD1-E64426098B6D}" type="presOf" srcId="{EC75FAED-D9A9-4D86-A81C-BE7ACD799E0B}" destId="{3309A021-450E-46D0-A32E-9C182BF63837}" srcOrd="1" destOrd="0" presId="urn:microsoft.com/office/officeart/2005/8/layout/radial5"/>
    <dgm:cxn modelId="{10E6B295-7CDB-4C3D-95CF-35A38CBCCFD0}" type="presParOf" srcId="{752B65E3-8DDC-425E-804A-F014E297DD08}" destId="{C0FB4858-BC92-4F2C-AA19-F496958124CC}" srcOrd="0" destOrd="0" presId="urn:microsoft.com/office/officeart/2005/8/layout/radial5"/>
    <dgm:cxn modelId="{1D7A5EFB-6915-4AD8-9A34-AE3799F6A89D}" type="presParOf" srcId="{752B65E3-8DDC-425E-804A-F014E297DD08}" destId="{44CC98C4-B109-4FA3-8A60-4885B3BEEA5D}" srcOrd="1" destOrd="0" presId="urn:microsoft.com/office/officeart/2005/8/layout/radial5"/>
    <dgm:cxn modelId="{93519C27-3C59-4BEB-A7BE-879459639606}" type="presParOf" srcId="{44CC98C4-B109-4FA3-8A60-4885B3BEEA5D}" destId="{20DB7D43-71C5-473F-B2C3-B23EB778C2F4}" srcOrd="0" destOrd="0" presId="urn:microsoft.com/office/officeart/2005/8/layout/radial5"/>
    <dgm:cxn modelId="{660D15A1-9CFE-4C0F-AF9F-0191CA4D0C6A}" type="presParOf" srcId="{752B65E3-8DDC-425E-804A-F014E297DD08}" destId="{32728246-D1CA-4AF1-9235-5275ED865A68}" srcOrd="2" destOrd="0" presId="urn:microsoft.com/office/officeart/2005/8/layout/radial5"/>
    <dgm:cxn modelId="{B89EC5FC-8A0F-42B3-A11A-B887549CE45D}" type="presParOf" srcId="{752B65E3-8DDC-425E-804A-F014E297DD08}" destId="{33424F42-30C7-44FC-BFE4-D0125DD1D394}" srcOrd="3" destOrd="0" presId="urn:microsoft.com/office/officeart/2005/8/layout/radial5"/>
    <dgm:cxn modelId="{624F6F96-9316-42D9-BCD0-B79724C9D32C}" type="presParOf" srcId="{33424F42-30C7-44FC-BFE4-D0125DD1D394}" destId="{2FD3EC45-7415-4DEF-9E5C-38C9E4FD19B9}" srcOrd="0" destOrd="0" presId="urn:microsoft.com/office/officeart/2005/8/layout/radial5"/>
    <dgm:cxn modelId="{1D922427-B3E9-4841-9115-7C2FC05210FB}" type="presParOf" srcId="{752B65E3-8DDC-425E-804A-F014E297DD08}" destId="{FA90EFFC-5EE7-46B8-AC8E-EEF28E51DEB8}" srcOrd="4" destOrd="0" presId="urn:microsoft.com/office/officeart/2005/8/layout/radial5"/>
    <dgm:cxn modelId="{982CB30C-3B98-4B34-9258-AAB2032B4BE5}" type="presParOf" srcId="{752B65E3-8DDC-425E-804A-F014E297DD08}" destId="{D310D6A4-A24D-4BCA-B3D8-4FBB9E57608C}" srcOrd="5" destOrd="0" presId="urn:microsoft.com/office/officeart/2005/8/layout/radial5"/>
    <dgm:cxn modelId="{A78D2BE9-0526-425A-92F8-66ADB40A4C96}" type="presParOf" srcId="{D310D6A4-A24D-4BCA-B3D8-4FBB9E57608C}" destId="{8ED7ACB9-1A79-4266-B217-488255255880}" srcOrd="0" destOrd="0" presId="urn:microsoft.com/office/officeart/2005/8/layout/radial5"/>
    <dgm:cxn modelId="{9426BFAE-B610-4254-ABB8-511AE4613971}" type="presParOf" srcId="{752B65E3-8DDC-425E-804A-F014E297DD08}" destId="{F7A9B565-E1B4-4B38-9430-2A899F0AAF27}" srcOrd="6" destOrd="0" presId="urn:microsoft.com/office/officeart/2005/8/layout/radial5"/>
    <dgm:cxn modelId="{A8CB044C-D60D-459E-8028-207082C62049}" type="presParOf" srcId="{752B65E3-8DDC-425E-804A-F014E297DD08}" destId="{2235F6F9-AD5C-490D-9596-630F7E13331A}" srcOrd="7" destOrd="0" presId="urn:microsoft.com/office/officeart/2005/8/layout/radial5"/>
    <dgm:cxn modelId="{30E05C16-587E-4296-8158-E7362300F822}" type="presParOf" srcId="{2235F6F9-AD5C-490D-9596-630F7E13331A}" destId="{C841D100-5776-4FE8-80D8-448C8370790E}" srcOrd="0" destOrd="0" presId="urn:microsoft.com/office/officeart/2005/8/layout/radial5"/>
    <dgm:cxn modelId="{70B96472-547F-4894-8434-5F7F0A96AD2F}" type="presParOf" srcId="{752B65E3-8DDC-425E-804A-F014E297DD08}" destId="{0165A247-7B27-4A92-924B-80149FD99B13}" srcOrd="8" destOrd="0" presId="urn:microsoft.com/office/officeart/2005/8/layout/radial5"/>
    <dgm:cxn modelId="{ED1DDB34-1C19-41E9-AE5F-FCBF6EC5788A}" type="presParOf" srcId="{752B65E3-8DDC-425E-804A-F014E297DD08}" destId="{E58365E8-B407-4F8C-9B59-2747E5D56921}" srcOrd="9" destOrd="0" presId="urn:microsoft.com/office/officeart/2005/8/layout/radial5"/>
    <dgm:cxn modelId="{4A8F89D0-9142-4051-88BC-9E281276A258}" type="presParOf" srcId="{E58365E8-B407-4F8C-9B59-2747E5D56921}" destId="{4BD27578-F82B-4009-8EF8-4BD9535AE2C0}" srcOrd="0" destOrd="0" presId="urn:microsoft.com/office/officeart/2005/8/layout/radial5"/>
    <dgm:cxn modelId="{1662D279-D8CC-45CD-8260-49442A9EB698}" type="presParOf" srcId="{752B65E3-8DDC-425E-804A-F014E297DD08}" destId="{3C9C7384-03E4-4045-A92B-5426FFA5443B}" srcOrd="10" destOrd="0" presId="urn:microsoft.com/office/officeart/2005/8/layout/radial5"/>
    <dgm:cxn modelId="{C4D49649-6DE4-47B9-A4B8-9AFBC5729097}" type="presParOf" srcId="{752B65E3-8DDC-425E-804A-F014E297DD08}" destId="{206C8FE5-32E6-41D6-85EC-E13423E0DD8E}" srcOrd="11" destOrd="0" presId="urn:microsoft.com/office/officeart/2005/8/layout/radial5"/>
    <dgm:cxn modelId="{5C557AF3-5484-4DE9-9BF5-8A8647A7C3BA}" type="presParOf" srcId="{206C8FE5-32E6-41D6-85EC-E13423E0DD8E}" destId="{4BCF4D8A-4CF4-4777-9037-2385DA8CD9C3}" srcOrd="0" destOrd="0" presId="urn:microsoft.com/office/officeart/2005/8/layout/radial5"/>
    <dgm:cxn modelId="{E673BD3A-7A25-43D9-BEA2-6520623211A1}" type="presParOf" srcId="{752B65E3-8DDC-425E-804A-F014E297DD08}" destId="{5D16C101-F3EF-4C79-A963-2E777ABD889B}" srcOrd="12" destOrd="0" presId="urn:microsoft.com/office/officeart/2005/8/layout/radial5"/>
    <dgm:cxn modelId="{55901F13-327B-44C3-BB34-E4E1A1B940B5}" type="presParOf" srcId="{752B65E3-8DDC-425E-804A-F014E297DD08}" destId="{E65B1B0B-3775-4585-92FE-5D4A9A39B8AF}" srcOrd="13" destOrd="0" presId="urn:microsoft.com/office/officeart/2005/8/layout/radial5"/>
    <dgm:cxn modelId="{4EFD38BE-BCB5-4B96-A7A2-1BAAB72073D8}" type="presParOf" srcId="{E65B1B0B-3775-4585-92FE-5D4A9A39B8AF}" destId="{16AEC777-5D09-4B71-B4B9-FB7350FD7B8D}" srcOrd="0" destOrd="0" presId="urn:microsoft.com/office/officeart/2005/8/layout/radial5"/>
    <dgm:cxn modelId="{6D092F59-939B-4D35-A0F9-BD78D4743A10}" type="presParOf" srcId="{752B65E3-8DDC-425E-804A-F014E297DD08}" destId="{515731FE-3046-4E1B-B8AF-C4BFA3FDB809}" srcOrd="14" destOrd="0" presId="urn:microsoft.com/office/officeart/2005/8/layout/radial5"/>
    <dgm:cxn modelId="{F87BFD86-217D-48C3-A765-E6E181DBF23C}" type="presParOf" srcId="{752B65E3-8DDC-425E-804A-F014E297DD08}" destId="{931FD75A-5D53-41C5-8C56-26B17B19F311}" srcOrd="15" destOrd="0" presId="urn:microsoft.com/office/officeart/2005/8/layout/radial5"/>
    <dgm:cxn modelId="{F07DFE36-C177-4226-B3B0-77AE76680989}" type="presParOf" srcId="{931FD75A-5D53-41C5-8C56-26B17B19F311}" destId="{144FAE42-7128-4EEA-A0A2-C7D96BD56436}" srcOrd="0" destOrd="0" presId="urn:microsoft.com/office/officeart/2005/8/layout/radial5"/>
    <dgm:cxn modelId="{9B9E509D-9B4B-4553-932C-59FA44BDB487}" type="presParOf" srcId="{752B65E3-8DDC-425E-804A-F014E297DD08}" destId="{98E5315F-5B9E-421A-812C-8F7FA34B7C8E}" srcOrd="16" destOrd="0" presId="urn:microsoft.com/office/officeart/2005/8/layout/radial5"/>
    <dgm:cxn modelId="{5064BD3D-0DB9-41FF-B3D9-10C513181A6B}" type="presParOf" srcId="{752B65E3-8DDC-425E-804A-F014E297DD08}" destId="{DA522D98-2070-4CC5-A9F0-62FF700A217A}" srcOrd="17" destOrd="0" presId="urn:microsoft.com/office/officeart/2005/8/layout/radial5"/>
    <dgm:cxn modelId="{7CD5886A-68EA-4098-A2A8-AD7860EDEB70}" type="presParOf" srcId="{DA522D98-2070-4CC5-A9F0-62FF700A217A}" destId="{3309A021-450E-46D0-A32E-9C182BF63837}" srcOrd="0" destOrd="0" presId="urn:microsoft.com/office/officeart/2005/8/layout/radial5"/>
    <dgm:cxn modelId="{AB39C631-186B-43FB-BCB4-6F9A7F920394}" type="presParOf" srcId="{752B65E3-8DDC-425E-804A-F014E297DD08}" destId="{1527E400-475A-4C1A-9942-CDCE15420219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80FAE1-91DA-4D1B-92C3-49814DD158F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86538F-F8B9-4C14-8F52-6254BD89AE4D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индивидуальная дифференцированная работа</a:t>
          </a:r>
          <a:endParaRPr lang="ru-RU" sz="1600" dirty="0"/>
        </a:p>
      </dgm:t>
    </dgm:pt>
    <dgm:pt modelId="{93770D84-6E92-4B9F-A66B-DE29D1AD6D50}" type="parTrans" cxnId="{CA6D24C0-19C4-4B3A-A6D0-61F2B8643D1D}">
      <dgm:prSet/>
      <dgm:spPr/>
      <dgm:t>
        <a:bodyPr/>
        <a:lstStyle/>
        <a:p>
          <a:endParaRPr lang="ru-RU"/>
        </a:p>
      </dgm:t>
    </dgm:pt>
    <dgm:pt modelId="{D3B44B6B-5D97-44EF-9F56-B154AA0F281F}" type="sibTrans" cxnId="{CA6D24C0-19C4-4B3A-A6D0-61F2B8643D1D}">
      <dgm:prSet/>
      <dgm:spPr/>
      <dgm:t>
        <a:bodyPr/>
        <a:lstStyle/>
        <a:p>
          <a:endParaRPr lang="ru-RU"/>
        </a:p>
      </dgm:t>
    </dgm:pt>
    <dgm:pt modelId="{D1B8C859-060F-4BED-92E3-051035818FC1}">
      <dgm:prSet phldrT="[Текст]"/>
      <dgm:spPr/>
      <dgm:t>
        <a:bodyPr/>
        <a:lstStyle/>
        <a:p>
          <a:r>
            <a:rPr lang="ru-RU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Во </a:t>
          </a:r>
        </a:p>
        <a:p>
          <a:r>
            <a:rPr lang="ru-RU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внеурочной деятельности</a:t>
          </a:r>
        </a:p>
      </dgm:t>
    </dgm:pt>
    <dgm:pt modelId="{2B9A893E-1506-445F-AB13-594358BA7F64}" type="parTrans" cxnId="{57FA2F77-BDB7-4735-93BB-B0E88618AFB0}">
      <dgm:prSet/>
      <dgm:spPr/>
      <dgm:t>
        <a:bodyPr/>
        <a:lstStyle/>
        <a:p>
          <a:endParaRPr lang="ru-RU"/>
        </a:p>
      </dgm:t>
    </dgm:pt>
    <dgm:pt modelId="{3000A8FE-5798-4CB1-AFD4-3C3C0B0E3CD9}" type="sibTrans" cxnId="{57FA2F77-BDB7-4735-93BB-B0E88618AFB0}">
      <dgm:prSet/>
      <dgm:spPr/>
      <dgm:t>
        <a:bodyPr/>
        <a:lstStyle/>
        <a:p>
          <a:endParaRPr lang="ru-RU"/>
        </a:p>
      </dgm:t>
    </dgm:pt>
    <dgm:pt modelId="{3CF398ED-D3F0-4ED9-B4D6-05E7739A14E3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проведение внеклассных мероприятий</a:t>
          </a:r>
          <a:endParaRPr lang="ru-RU" sz="1600" dirty="0"/>
        </a:p>
      </dgm:t>
    </dgm:pt>
    <dgm:pt modelId="{D0B162BA-C0EF-4506-BBC4-9B779C70A766}" type="parTrans" cxnId="{F0069F17-91BF-4CB4-92EA-CCB53EF51C37}">
      <dgm:prSet/>
      <dgm:spPr/>
      <dgm:t>
        <a:bodyPr/>
        <a:lstStyle/>
        <a:p>
          <a:endParaRPr lang="ru-RU"/>
        </a:p>
      </dgm:t>
    </dgm:pt>
    <dgm:pt modelId="{396AD870-BB9C-4AF5-AD3F-D1A347D8F9BB}" type="sibTrans" cxnId="{F0069F17-91BF-4CB4-92EA-CCB53EF51C37}">
      <dgm:prSet/>
      <dgm:spPr/>
      <dgm:t>
        <a:bodyPr/>
        <a:lstStyle/>
        <a:p>
          <a:endParaRPr lang="ru-RU"/>
        </a:p>
      </dgm:t>
    </dgm:pt>
    <dgm:pt modelId="{0092704D-9CE3-4CD7-A0DE-176AAED835BD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участие. в проектной исследовательской деятельности с защитой учебных проектов</a:t>
          </a:r>
          <a:endParaRPr lang="ru-RU" sz="1600" dirty="0"/>
        </a:p>
      </dgm:t>
    </dgm:pt>
    <dgm:pt modelId="{DB84171D-C8BE-4878-954A-B3811D2072D9}" type="parTrans" cxnId="{2D4A6849-570E-45D9-8095-8F0007D9E8CD}">
      <dgm:prSet/>
      <dgm:spPr/>
      <dgm:t>
        <a:bodyPr/>
        <a:lstStyle/>
        <a:p>
          <a:endParaRPr lang="ru-RU"/>
        </a:p>
      </dgm:t>
    </dgm:pt>
    <dgm:pt modelId="{DC6BFDB9-5F14-4513-B739-F42F3EE163FE}" type="sibTrans" cxnId="{2D4A6849-570E-45D9-8095-8F0007D9E8CD}">
      <dgm:prSet/>
      <dgm:spPr/>
      <dgm:t>
        <a:bodyPr/>
        <a:lstStyle/>
        <a:p>
          <a:endParaRPr lang="ru-RU"/>
        </a:p>
      </dgm:t>
    </dgm:pt>
    <dgm:pt modelId="{DA654209-534D-4D21-9C69-4E4F5115C2D0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участие в олимпиадах разного уровня</a:t>
          </a:r>
          <a:endParaRPr lang="ru-RU" sz="1600" dirty="0"/>
        </a:p>
      </dgm:t>
    </dgm:pt>
    <dgm:pt modelId="{DC01C6C5-D3F3-4B65-AF1E-0AFB74927E82}" type="parTrans" cxnId="{0DB3E4F3-9D47-4B17-B426-7212CF34D8A0}">
      <dgm:prSet/>
      <dgm:spPr/>
      <dgm:t>
        <a:bodyPr/>
        <a:lstStyle/>
        <a:p>
          <a:endParaRPr lang="ru-RU"/>
        </a:p>
      </dgm:t>
    </dgm:pt>
    <dgm:pt modelId="{B71AEBC5-A334-4D9A-B0CE-0B5B7B659FCA}" type="sibTrans" cxnId="{0DB3E4F3-9D47-4B17-B426-7212CF34D8A0}">
      <dgm:prSet/>
      <dgm:spPr/>
      <dgm:t>
        <a:bodyPr/>
        <a:lstStyle/>
        <a:p>
          <a:endParaRPr lang="ru-RU"/>
        </a:p>
      </dgm:t>
    </dgm:pt>
    <dgm:pt modelId="{93B3900A-65B9-487D-A7A6-8AA0FAE3D37F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участие в творческих конкурсах, фестивалях, акциях разного уровня</a:t>
          </a:r>
          <a:endParaRPr lang="ru-RU" sz="1600" dirty="0"/>
        </a:p>
      </dgm:t>
    </dgm:pt>
    <dgm:pt modelId="{FA1C075C-F02C-45B3-8B1B-C146962507F6}" type="parTrans" cxnId="{DA385437-9488-4AF5-B8E0-48358F618190}">
      <dgm:prSet/>
      <dgm:spPr/>
      <dgm:t>
        <a:bodyPr/>
        <a:lstStyle/>
        <a:p>
          <a:endParaRPr lang="ru-RU"/>
        </a:p>
      </dgm:t>
    </dgm:pt>
    <dgm:pt modelId="{E31281A7-46FB-4A94-A068-8491BE95FF84}" type="sibTrans" cxnId="{DA385437-9488-4AF5-B8E0-48358F618190}">
      <dgm:prSet/>
      <dgm:spPr/>
      <dgm:t>
        <a:bodyPr/>
        <a:lstStyle/>
        <a:p>
          <a:endParaRPr lang="ru-RU"/>
        </a:p>
      </dgm:t>
    </dgm:pt>
    <dgm:pt modelId="{9B921F9A-5965-424F-9B2C-ECE75D3D0488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проектно-исследовательская деятельность</a:t>
          </a:r>
          <a:endParaRPr lang="ru-RU" sz="1600" dirty="0"/>
        </a:p>
      </dgm:t>
    </dgm:pt>
    <dgm:pt modelId="{C2D19475-34B2-451A-8DEB-A88952D6E146}" type="parTrans" cxnId="{A64024B5-3B8F-413E-B9E4-C6831D3C2F84}">
      <dgm:prSet/>
      <dgm:spPr/>
      <dgm:t>
        <a:bodyPr/>
        <a:lstStyle/>
        <a:p>
          <a:endParaRPr lang="ru-RU"/>
        </a:p>
      </dgm:t>
    </dgm:pt>
    <dgm:pt modelId="{5834A906-2A37-415B-8751-6B4FF9802479}" type="sibTrans" cxnId="{A64024B5-3B8F-413E-B9E4-C6831D3C2F84}">
      <dgm:prSet/>
      <dgm:spPr/>
      <dgm:t>
        <a:bodyPr/>
        <a:lstStyle/>
        <a:p>
          <a:endParaRPr lang="ru-RU"/>
        </a:p>
      </dgm:t>
    </dgm:pt>
    <dgm:pt modelId="{46F93547-60AC-436A-9629-A480E5BC3CB2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обучение в сотрудничестве, работа в группах</a:t>
          </a:r>
          <a:endParaRPr lang="ru-RU" sz="1600" dirty="0"/>
        </a:p>
      </dgm:t>
    </dgm:pt>
    <dgm:pt modelId="{EF1C7C53-7CA1-4F9A-A3B9-8E9BC423D90D}" type="parTrans" cxnId="{B06A8909-5E3F-4BC3-B459-F6502DF3CCA4}">
      <dgm:prSet/>
      <dgm:spPr/>
      <dgm:t>
        <a:bodyPr/>
        <a:lstStyle/>
        <a:p>
          <a:endParaRPr lang="ru-RU"/>
        </a:p>
      </dgm:t>
    </dgm:pt>
    <dgm:pt modelId="{E576E417-74F0-441A-8CC7-E2E2EE18047D}" type="sibTrans" cxnId="{B06A8909-5E3F-4BC3-B459-F6502DF3CCA4}">
      <dgm:prSet/>
      <dgm:spPr/>
      <dgm:t>
        <a:bodyPr/>
        <a:lstStyle/>
        <a:p>
          <a:endParaRPr lang="ru-RU"/>
        </a:p>
      </dgm:t>
    </dgm:pt>
    <dgm:pt modelId="{22F3CA19-10EC-4DFA-9033-6125266DEDDB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игровые технологии, творческие и нестандартные задания</a:t>
          </a:r>
          <a:endParaRPr lang="ru-RU" sz="1600" dirty="0"/>
        </a:p>
      </dgm:t>
    </dgm:pt>
    <dgm:pt modelId="{074B4DD7-0291-4C2C-A314-052D14797FD9}" type="parTrans" cxnId="{6C44D875-20D3-4DC8-821B-B70DAE38B470}">
      <dgm:prSet/>
      <dgm:spPr/>
      <dgm:t>
        <a:bodyPr/>
        <a:lstStyle/>
        <a:p>
          <a:endParaRPr lang="ru-RU"/>
        </a:p>
      </dgm:t>
    </dgm:pt>
    <dgm:pt modelId="{4DCF11E7-8197-416C-8E82-891DEC790F62}" type="sibTrans" cxnId="{6C44D875-20D3-4DC8-821B-B70DAE38B470}">
      <dgm:prSet/>
      <dgm:spPr/>
      <dgm:t>
        <a:bodyPr/>
        <a:lstStyle/>
        <a:p>
          <a:endParaRPr lang="ru-RU"/>
        </a:p>
      </dgm:t>
    </dgm:pt>
    <dgm:pt modelId="{DA87863B-44FF-4E8D-A4E2-4E6CE10BFA26}">
      <dgm:prSet phldrT="[Текст]"/>
      <dgm:spPr/>
      <dgm:t>
        <a:bodyPr/>
        <a:lstStyle/>
        <a:p>
          <a:r>
            <a:rPr lang="ru-RU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 </a:t>
          </a:r>
        </a:p>
        <a:p>
          <a:r>
            <a:rPr lang="ru-RU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урочной деятельности</a:t>
          </a:r>
          <a:endParaRPr lang="ru-RU" b="1" dirty="0"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BC8A5BDA-5613-422B-AF28-ED5EFCFCF0B1}" type="sibTrans" cxnId="{9CFC7EE4-DAC4-4D32-B3AF-47B2CA20BC58}">
      <dgm:prSet/>
      <dgm:spPr/>
      <dgm:t>
        <a:bodyPr/>
        <a:lstStyle/>
        <a:p>
          <a:endParaRPr lang="ru-RU"/>
        </a:p>
      </dgm:t>
    </dgm:pt>
    <dgm:pt modelId="{FDEAA7B0-4C4F-435F-AFB9-80B2923F9FDE}" type="parTrans" cxnId="{9CFC7EE4-DAC4-4D32-B3AF-47B2CA20BC58}">
      <dgm:prSet/>
      <dgm:spPr/>
      <dgm:t>
        <a:bodyPr/>
        <a:lstStyle/>
        <a:p>
          <a:endParaRPr lang="ru-RU"/>
        </a:p>
      </dgm:t>
    </dgm:pt>
    <dgm:pt modelId="{D115C25B-7C36-422A-A4FC-DDAF4575B3B0}">
      <dgm:prSet phldrT="[Текст]" custT="1"/>
      <dgm:spPr>
        <a:ln w="25400" cmpd="sng"/>
      </dgm:spPr>
      <dgm:t>
        <a:bodyPr/>
        <a:lstStyle/>
        <a:p>
          <a:r>
            <a:rPr lang="ru-RU" sz="1600" dirty="0" smtClean="0"/>
            <a:t>мероприятия в классе с приглашением родителей и гостей</a:t>
          </a:r>
          <a:endParaRPr lang="ru-RU" sz="1600" dirty="0"/>
        </a:p>
      </dgm:t>
    </dgm:pt>
    <dgm:pt modelId="{015EE694-AFBC-4063-93C9-EFD915FBA1E7}" type="parTrans" cxnId="{0B624C1D-4322-4684-92A2-DD1D5770CBB1}">
      <dgm:prSet/>
      <dgm:spPr/>
      <dgm:t>
        <a:bodyPr/>
        <a:lstStyle/>
        <a:p>
          <a:endParaRPr lang="ru-RU"/>
        </a:p>
      </dgm:t>
    </dgm:pt>
    <dgm:pt modelId="{16465FF1-4F65-4A7D-8AB6-FF93A1E25A02}" type="sibTrans" cxnId="{0B624C1D-4322-4684-92A2-DD1D5770CBB1}">
      <dgm:prSet/>
      <dgm:spPr/>
      <dgm:t>
        <a:bodyPr/>
        <a:lstStyle/>
        <a:p>
          <a:endParaRPr lang="ru-RU"/>
        </a:p>
      </dgm:t>
    </dgm:pt>
    <dgm:pt modelId="{FB45D998-1A03-4A5A-BE1A-40150AE1C4FC}" type="pres">
      <dgm:prSet presAssocID="{6880FAE1-91DA-4D1B-92C3-49814DD158F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9D1FD1-2E7C-465E-99FF-E8B41908F059}" type="pres">
      <dgm:prSet presAssocID="{DA87863B-44FF-4E8D-A4E2-4E6CE10BFA26}" presName="linNode" presStyleCnt="0"/>
      <dgm:spPr/>
    </dgm:pt>
    <dgm:pt modelId="{12A218E6-9E53-44E0-89AE-4CE91FC58C6F}" type="pres">
      <dgm:prSet presAssocID="{DA87863B-44FF-4E8D-A4E2-4E6CE10BFA26}" presName="parentShp" presStyleLbl="node1" presStyleIdx="0" presStyleCnt="2" custLinFactNeighborX="-1634" custLinFactNeighborY="16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9638A-2581-48A5-815D-4369B02D7737}" type="pres">
      <dgm:prSet presAssocID="{DA87863B-44FF-4E8D-A4E2-4E6CE10BFA26}" presName="childShp" presStyleLbl="bgAccFollowNode1" presStyleIdx="0" presStyleCnt="2" custAng="0" custScaleX="100663" custScaleY="160000" custLinFactNeighborX="1378" custLinFactNeighborY="8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E4D1E7-53AA-49C0-8E5D-ACEC7CAD4B43}" type="pres">
      <dgm:prSet presAssocID="{BC8A5BDA-5613-422B-AF28-ED5EFCFCF0B1}" presName="spacing" presStyleCnt="0"/>
      <dgm:spPr/>
    </dgm:pt>
    <dgm:pt modelId="{9913066A-651E-4C07-B9A1-73259144A4DB}" type="pres">
      <dgm:prSet presAssocID="{D1B8C859-060F-4BED-92E3-051035818FC1}" presName="linNode" presStyleCnt="0"/>
      <dgm:spPr/>
    </dgm:pt>
    <dgm:pt modelId="{80C33581-BE8A-4E12-B614-E3DD4E96DD9C}" type="pres">
      <dgm:prSet presAssocID="{D1B8C859-060F-4BED-92E3-051035818FC1}" presName="parentShp" presStyleLbl="node1" presStyleIdx="1" presStyleCnt="2" custLinFactNeighborX="-7106" custLinFactNeighborY="2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3FAF2-DDDB-48B4-819C-B297045F092C}" type="pres">
      <dgm:prSet presAssocID="{D1B8C859-060F-4BED-92E3-051035818FC1}" presName="childShp" presStyleLbl="bgAccFollowNode1" presStyleIdx="1" presStyleCnt="2" custScaleY="183268" custLinFactNeighborX="645" custLinFactNeighborY="9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4CB69-64BB-433F-8210-06E3C0396A7B}" type="presOf" srcId="{DA654209-534D-4D21-9C69-4E4F5115C2D0}" destId="{FB33FAF2-DDDB-48B4-819C-B297045F092C}" srcOrd="0" destOrd="3" presId="urn:microsoft.com/office/officeart/2005/8/layout/vList6"/>
    <dgm:cxn modelId="{DA385437-9488-4AF5-B8E0-48358F618190}" srcId="{D1B8C859-060F-4BED-92E3-051035818FC1}" destId="{93B3900A-65B9-487D-A7A6-8AA0FAE3D37F}" srcOrd="4" destOrd="0" parTransId="{FA1C075C-F02C-45B3-8B1B-C146962507F6}" sibTransId="{E31281A7-46FB-4A94-A068-8491BE95FF84}"/>
    <dgm:cxn modelId="{F0069F17-91BF-4CB4-92EA-CCB53EF51C37}" srcId="{D1B8C859-060F-4BED-92E3-051035818FC1}" destId="{3CF398ED-D3F0-4ED9-B4D6-05E7739A14E3}" srcOrd="0" destOrd="0" parTransId="{D0B162BA-C0EF-4506-BBC4-9B779C70A766}" sibTransId="{396AD870-BB9C-4AF5-AD3F-D1A347D8F9BB}"/>
    <dgm:cxn modelId="{7065979D-91B4-429D-8275-B3F9D9149730}" type="presOf" srcId="{DA87863B-44FF-4E8D-A4E2-4E6CE10BFA26}" destId="{12A218E6-9E53-44E0-89AE-4CE91FC58C6F}" srcOrd="0" destOrd="0" presId="urn:microsoft.com/office/officeart/2005/8/layout/vList6"/>
    <dgm:cxn modelId="{0B624C1D-4322-4684-92A2-DD1D5770CBB1}" srcId="{D1B8C859-060F-4BED-92E3-051035818FC1}" destId="{D115C25B-7C36-422A-A4FC-DDAF4575B3B0}" srcOrd="1" destOrd="0" parTransId="{015EE694-AFBC-4063-93C9-EFD915FBA1E7}" sibTransId="{16465FF1-4F65-4A7D-8AB6-FF93A1E25A02}"/>
    <dgm:cxn modelId="{B015BB75-D57B-498A-97D4-22A851384FAA}" type="presOf" srcId="{D1B8C859-060F-4BED-92E3-051035818FC1}" destId="{80C33581-BE8A-4E12-B614-E3DD4E96DD9C}" srcOrd="0" destOrd="0" presId="urn:microsoft.com/office/officeart/2005/8/layout/vList6"/>
    <dgm:cxn modelId="{0DB3E4F3-9D47-4B17-B426-7212CF34D8A0}" srcId="{D1B8C859-060F-4BED-92E3-051035818FC1}" destId="{DA654209-534D-4D21-9C69-4E4F5115C2D0}" srcOrd="3" destOrd="0" parTransId="{DC01C6C5-D3F3-4B65-AF1E-0AFB74927E82}" sibTransId="{B71AEBC5-A334-4D9A-B0CE-0B5B7B659FCA}"/>
    <dgm:cxn modelId="{CA6D24C0-19C4-4B3A-A6D0-61F2B8643D1D}" srcId="{DA87863B-44FF-4E8D-A4E2-4E6CE10BFA26}" destId="{BD86538F-F8B9-4C14-8F52-6254BD89AE4D}" srcOrd="0" destOrd="0" parTransId="{93770D84-6E92-4B9F-A66B-DE29D1AD6D50}" sibTransId="{D3B44B6B-5D97-44EF-9F56-B154AA0F281F}"/>
    <dgm:cxn modelId="{2D4A6849-570E-45D9-8095-8F0007D9E8CD}" srcId="{D1B8C859-060F-4BED-92E3-051035818FC1}" destId="{0092704D-9CE3-4CD7-A0DE-176AAED835BD}" srcOrd="2" destOrd="0" parTransId="{DB84171D-C8BE-4878-954A-B3811D2072D9}" sibTransId="{DC6BFDB9-5F14-4513-B739-F42F3EE163FE}"/>
    <dgm:cxn modelId="{5EAD7AEC-EAB8-4D2D-B5BD-DD111BF6C7D3}" type="presOf" srcId="{93B3900A-65B9-487D-A7A6-8AA0FAE3D37F}" destId="{FB33FAF2-DDDB-48B4-819C-B297045F092C}" srcOrd="0" destOrd="4" presId="urn:microsoft.com/office/officeart/2005/8/layout/vList6"/>
    <dgm:cxn modelId="{45A58C6B-BDA4-4986-9DBD-2CCF0C50B316}" type="presOf" srcId="{46F93547-60AC-436A-9629-A480E5BC3CB2}" destId="{3579638A-2581-48A5-815D-4369B02D7737}" srcOrd="0" destOrd="3" presId="urn:microsoft.com/office/officeart/2005/8/layout/vList6"/>
    <dgm:cxn modelId="{A64024B5-3B8F-413E-B9E4-C6831D3C2F84}" srcId="{DA87863B-44FF-4E8D-A4E2-4E6CE10BFA26}" destId="{9B921F9A-5965-424F-9B2C-ECE75D3D0488}" srcOrd="1" destOrd="0" parTransId="{C2D19475-34B2-451A-8DEB-A88952D6E146}" sibTransId="{5834A906-2A37-415B-8751-6B4FF9802479}"/>
    <dgm:cxn modelId="{1B1EE1E5-9E87-4F11-832A-895355541B0F}" type="presOf" srcId="{D115C25B-7C36-422A-A4FC-DDAF4575B3B0}" destId="{FB33FAF2-DDDB-48B4-819C-B297045F092C}" srcOrd="0" destOrd="1" presId="urn:microsoft.com/office/officeart/2005/8/layout/vList6"/>
    <dgm:cxn modelId="{57FA2F77-BDB7-4735-93BB-B0E88618AFB0}" srcId="{6880FAE1-91DA-4D1B-92C3-49814DD158F1}" destId="{D1B8C859-060F-4BED-92E3-051035818FC1}" srcOrd="1" destOrd="0" parTransId="{2B9A893E-1506-445F-AB13-594358BA7F64}" sibTransId="{3000A8FE-5798-4CB1-AFD4-3C3C0B0E3CD9}"/>
    <dgm:cxn modelId="{05B76AEE-97CF-455C-8501-3601679EC81D}" type="presOf" srcId="{9B921F9A-5965-424F-9B2C-ECE75D3D0488}" destId="{3579638A-2581-48A5-815D-4369B02D7737}" srcOrd="0" destOrd="1" presId="urn:microsoft.com/office/officeart/2005/8/layout/vList6"/>
    <dgm:cxn modelId="{C3F9281E-6011-4093-AB69-8292796BC53B}" type="presOf" srcId="{6880FAE1-91DA-4D1B-92C3-49814DD158F1}" destId="{FB45D998-1A03-4A5A-BE1A-40150AE1C4FC}" srcOrd="0" destOrd="0" presId="urn:microsoft.com/office/officeart/2005/8/layout/vList6"/>
    <dgm:cxn modelId="{8AF8A8DF-51F8-4A99-A9CA-114B8DFCC850}" type="presOf" srcId="{22F3CA19-10EC-4DFA-9033-6125266DEDDB}" destId="{3579638A-2581-48A5-815D-4369B02D7737}" srcOrd="0" destOrd="2" presId="urn:microsoft.com/office/officeart/2005/8/layout/vList6"/>
    <dgm:cxn modelId="{9CFC7EE4-DAC4-4D32-B3AF-47B2CA20BC58}" srcId="{6880FAE1-91DA-4D1B-92C3-49814DD158F1}" destId="{DA87863B-44FF-4E8D-A4E2-4E6CE10BFA26}" srcOrd="0" destOrd="0" parTransId="{FDEAA7B0-4C4F-435F-AFB9-80B2923F9FDE}" sibTransId="{BC8A5BDA-5613-422B-AF28-ED5EFCFCF0B1}"/>
    <dgm:cxn modelId="{F50533BC-A5C0-4032-8595-4CEEC8FB60EB}" type="presOf" srcId="{0092704D-9CE3-4CD7-A0DE-176AAED835BD}" destId="{FB33FAF2-DDDB-48B4-819C-B297045F092C}" srcOrd="0" destOrd="2" presId="urn:microsoft.com/office/officeart/2005/8/layout/vList6"/>
    <dgm:cxn modelId="{6C44D875-20D3-4DC8-821B-B70DAE38B470}" srcId="{DA87863B-44FF-4E8D-A4E2-4E6CE10BFA26}" destId="{22F3CA19-10EC-4DFA-9033-6125266DEDDB}" srcOrd="2" destOrd="0" parTransId="{074B4DD7-0291-4C2C-A314-052D14797FD9}" sibTransId="{4DCF11E7-8197-416C-8E82-891DEC790F62}"/>
    <dgm:cxn modelId="{A438609F-8FC8-40E2-BDAB-482040A872F5}" type="presOf" srcId="{3CF398ED-D3F0-4ED9-B4D6-05E7739A14E3}" destId="{FB33FAF2-DDDB-48B4-819C-B297045F092C}" srcOrd="0" destOrd="0" presId="urn:microsoft.com/office/officeart/2005/8/layout/vList6"/>
    <dgm:cxn modelId="{B06A8909-5E3F-4BC3-B459-F6502DF3CCA4}" srcId="{DA87863B-44FF-4E8D-A4E2-4E6CE10BFA26}" destId="{46F93547-60AC-436A-9629-A480E5BC3CB2}" srcOrd="3" destOrd="0" parTransId="{EF1C7C53-7CA1-4F9A-A3B9-8E9BC423D90D}" sibTransId="{E576E417-74F0-441A-8CC7-E2E2EE18047D}"/>
    <dgm:cxn modelId="{CB3430B1-9B21-4A2D-82EE-5988061D08DC}" type="presOf" srcId="{BD86538F-F8B9-4C14-8F52-6254BD89AE4D}" destId="{3579638A-2581-48A5-815D-4369B02D7737}" srcOrd="0" destOrd="0" presId="urn:microsoft.com/office/officeart/2005/8/layout/vList6"/>
    <dgm:cxn modelId="{3597C549-3C3A-49E7-A82C-AA64D9E1A405}" type="presParOf" srcId="{FB45D998-1A03-4A5A-BE1A-40150AE1C4FC}" destId="{ED9D1FD1-2E7C-465E-99FF-E8B41908F059}" srcOrd="0" destOrd="0" presId="urn:microsoft.com/office/officeart/2005/8/layout/vList6"/>
    <dgm:cxn modelId="{1F22DF91-4667-4B70-9192-BAD8D91CB15C}" type="presParOf" srcId="{ED9D1FD1-2E7C-465E-99FF-E8B41908F059}" destId="{12A218E6-9E53-44E0-89AE-4CE91FC58C6F}" srcOrd="0" destOrd="0" presId="urn:microsoft.com/office/officeart/2005/8/layout/vList6"/>
    <dgm:cxn modelId="{39C55EBF-6025-408D-8AE7-52798DA1051A}" type="presParOf" srcId="{ED9D1FD1-2E7C-465E-99FF-E8B41908F059}" destId="{3579638A-2581-48A5-815D-4369B02D7737}" srcOrd="1" destOrd="0" presId="urn:microsoft.com/office/officeart/2005/8/layout/vList6"/>
    <dgm:cxn modelId="{B69E0134-E28E-47CE-AEE3-88254A92B589}" type="presParOf" srcId="{FB45D998-1A03-4A5A-BE1A-40150AE1C4FC}" destId="{03E4D1E7-53AA-49C0-8E5D-ACEC7CAD4B43}" srcOrd="1" destOrd="0" presId="urn:microsoft.com/office/officeart/2005/8/layout/vList6"/>
    <dgm:cxn modelId="{43D384D3-4E82-437F-906E-26F5CD4EB836}" type="presParOf" srcId="{FB45D998-1A03-4A5A-BE1A-40150AE1C4FC}" destId="{9913066A-651E-4C07-B9A1-73259144A4DB}" srcOrd="2" destOrd="0" presId="urn:microsoft.com/office/officeart/2005/8/layout/vList6"/>
    <dgm:cxn modelId="{E42B335D-9D8B-4FCE-BD79-0918C853051B}" type="presParOf" srcId="{9913066A-651E-4C07-B9A1-73259144A4DB}" destId="{80C33581-BE8A-4E12-B614-E3DD4E96DD9C}" srcOrd="0" destOrd="0" presId="urn:microsoft.com/office/officeart/2005/8/layout/vList6"/>
    <dgm:cxn modelId="{063E2CA3-876C-4938-B418-B752C3767C07}" type="presParOf" srcId="{9913066A-651E-4C07-B9A1-73259144A4DB}" destId="{FB33FAF2-DDDB-48B4-819C-B297045F092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B4858-BC92-4F2C-AA19-F496958124CC}">
      <dsp:nvSpPr>
        <dsp:cNvPr id="0" name=""/>
        <dsp:cNvSpPr/>
      </dsp:nvSpPr>
      <dsp:spPr>
        <a:xfrm>
          <a:off x="3065663" y="1744732"/>
          <a:ext cx="2141148" cy="207125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3379227" y="2048060"/>
        <a:ext cx="1514020" cy="1464595"/>
      </dsp:txXfrm>
    </dsp:sp>
    <dsp:sp modelId="{44CC98C4-B109-4FA3-8A60-4885B3BEEA5D}">
      <dsp:nvSpPr>
        <dsp:cNvPr id="0" name=""/>
        <dsp:cNvSpPr/>
      </dsp:nvSpPr>
      <dsp:spPr>
        <a:xfrm rot="16127324">
          <a:off x="3773601" y="1171371"/>
          <a:ext cx="668257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 rot="10800000">
        <a:off x="3853465" y="1353845"/>
        <a:ext cx="511836" cy="312843"/>
      </dsp:txXfrm>
    </dsp:sp>
    <dsp:sp modelId="{32728246-D1CA-4AF1-9235-5275ED865A68}">
      <dsp:nvSpPr>
        <dsp:cNvPr id="0" name=""/>
        <dsp:cNvSpPr/>
      </dsp:nvSpPr>
      <dsp:spPr>
        <a:xfrm>
          <a:off x="3103449" y="-247308"/>
          <a:ext cx="1966029" cy="1347225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Всероссийские конкурсы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391367" y="-50011"/>
        <a:ext cx="1390193" cy="952631"/>
      </dsp:txXfrm>
    </dsp:sp>
    <dsp:sp modelId="{33424F42-30C7-44FC-BFE4-D0125DD1D394}">
      <dsp:nvSpPr>
        <dsp:cNvPr id="0" name=""/>
        <dsp:cNvSpPr/>
      </dsp:nvSpPr>
      <dsp:spPr>
        <a:xfrm rot="19110211">
          <a:off x="5036694" y="1459687"/>
          <a:ext cx="595534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>
        <a:off x="5056325" y="1615788"/>
        <a:ext cx="439113" cy="312843"/>
      </dsp:txXfrm>
    </dsp:sp>
    <dsp:sp modelId="{FA90EFFC-5EE7-46B8-AC8E-EEF28E51DEB8}">
      <dsp:nvSpPr>
        <dsp:cNvPr id="0" name=""/>
        <dsp:cNvSpPr/>
      </dsp:nvSpPr>
      <dsp:spPr>
        <a:xfrm>
          <a:off x="5433496" y="0"/>
          <a:ext cx="1965686" cy="1526687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Олимпиады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721364" y="223578"/>
        <a:ext cx="1389950" cy="1079531"/>
      </dsp:txXfrm>
    </dsp:sp>
    <dsp:sp modelId="{D310D6A4-A24D-4BCA-B3D8-4FBB9E57608C}">
      <dsp:nvSpPr>
        <dsp:cNvPr id="0" name=""/>
        <dsp:cNvSpPr/>
      </dsp:nvSpPr>
      <dsp:spPr>
        <a:xfrm rot="20916414">
          <a:off x="5178459" y="2222088"/>
          <a:ext cx="868924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solidFill>
            <a:schemeClr val="bg2">
              <a:lumMod val="20000"/>
              <a:lumOff val="8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>
        <a:off x="5180000" y="2341819"/>
        <a:ext cx="712503" cy="312843"/>
      </dsp:txXfrm>
    </dsp:sp>
    <dsp:sp modelId="{F7A9B565-E1B4-4B38-9430-2A899F0AAF27}">
      <dsp:nvSpPr>
        <dsp:cNvPr id="0" name=""/>
        <dsp:cNvSpPr/>
      </dsp:nvSpPr>
      <dsp:spPr>
        <a:xfrm>
          <a:off x="6031103" y="1603734"/>
          <a:ext cx="1800124" cy="1226836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u="sng" kern="1200" dirty="0" smtClean="0">
              <a:solidFill>
                <a:schemeClr val="bg2">
                  <a:lumMod val="60000"/>
                  <a:lumOff val="40000"/>
                </a:schemeClr>
              </a:solidFill>
              <a:hlinkClick xmlns:r="http://schemas.openxmlformats.org/officeDocument/2006/relationships" r:id="" action="ppaction://noaction"/>
            </a:rPr>
            <a:t>Тестовые задания</a:t>
          </a:r>
          <a:endParaRPr lang="ru-RU" sz="1600" u="sng" kern="1200" dirty="0">
            <a:solidFill>
              <a:schemeClr val="bg2">
                <a:lumMod val="60000"/>
                <a:lumOff val="40000"/>
              </a:schemeClr>
            </a:solidFill>
          </a:endParaRPr>
        </a:p>
      </dsp:txBody>
      <dsp:txXfrm>
        <a:off x="6294725" y="1783400"/>
        <a:ext cx="1272880" cy="867504"/>
      </dsp:txXfrm>
    </dsp:sp>
    <dsp:sp modelId="{2235F6F9-AD5C-490D-9596-630F7E13331A}">
      <dsp:nvSpPr>
        <dsp:cNvPr id="0" name=""/>
        <dsp:cNvSpPr/>
      </dsp:nvSpPr>
      <dsp:spPr>
        <a:xfrm rot="6279900">
          <a:off x="3417993" y="3938232"/>
          <a:ext cx="775973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 rot="10800000">
        <a:off x="3516004" y="3966850"/>
        <a:ext cx="619552" cy="312843"/>
      </dsp:txXfrm>
    </dsp:sp>
    <dsp:sp modelId="{0165A247-7B27-4A92-924B-80149FD99B13}">
      <dsp:nvSpPr>
        <dsp:cNvPr id="0" name=""/>
        <dsp:cNvSpPr/>
      </dsp:nvSpPr>
      <dsp:spPr>
        <a:xfrm>
          <a:off x="2520275" y="4608516"/>
          <a:ext cx="1996099" cy="1066120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Конференции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812597" y="4764646"/>
        <a:ext cx="1411455" cy="753860"/>
      </dsp:txXfrm>
    </dsp:sp>
    <dsp:sp modelId="{E58365E8-B407-4F8C-9B59-2747E5D56921}">
      <dsp:nvSpPr>
        <dsp:cNvPr id="0" name=""/>
        <dsp:cNvSpPr/>
      </dsp:nvSpPr>
      <dsp:spPr>
        <a:xfrm rot="1043083">
          <a:off x="5229720" y="2995126"/>
          <a:ext cx="850332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>
        <a:off x="5233293" y="3076039"/>
        <a:ext cx="693911" cy="312843"/>
      </dsp:txXfrm>
    </dsp:sp>
    <dsp:sp modelId="{3C9C7384-03E4-4045-A92B-5426FFA5443B}">
      <dsp:nvSpPr>
        <dsp:cNvPr id="0" name=""/>
        <dsp:cNvSpPr/>
      </dsp:nvSpPr>
      <dsp:spPr>
        <a:xfrm>
          <a:off x="6120669" y="2952328"/>
          <a:ext cx="1870201" cy="1484202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Творческие задания и проекты</a:t>
          </a:r>
          <a:endParaRPr lang="ru-RU" sz="1600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6394554" y="3169684"/>
        <a:ext cx="1322431" cy="1049490"/>
      </dsp:txXfrm>
    </dsp:sp>
    <dsp:sp modelId="{206C8FE5-32E6-41D6-85EC-E13423E0DD8E}">
      <dsp:nvSpPr>
        <dsp:cNvPr id="0" name=""/>
        <dsp:cNvSpPr/>
      </dsp:nvSpPr>
      <dsp:spPr>
        <a:xfrm rot="8914385">
          <a:off x="2416905" y="3297442"/>
          <a:ext cx="892914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 rot="10800000">
        <a:off x="2561853" y="3360943"/>
        <a:ext cx="736493" cy="312843"/>
      </dsp:txXfrm>
    </dsp:sp>
    <dsp:sp modelId="{5D16C101-F3EF-4C79-A963-2E777ABD889B}">
      <dsp:nvSpPr>
        <dsp:cNvPr id="0" name=""/>
        <dsp:cNvSpPr/>
      </dsp:nvSpPr>
      <dsp:spPr>
        <a:xfrm>
          <a:off x="434593" y="3312367"/>
          <a:ext cx="2213678" cy="2107079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Международные конкурсы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758779" y="3620942"/>
        <a:ext cx="1565306" cy="1489929"/>
      </dsp:txXfrm>
    </dsp:sp>
    <dsp:sp modelId="{E65B1B0B-3775-4585-92FE-5D4A9A39B8AF}">
      <dsp:nvSpPr>
        <dsp:cNvPr id="0" name=""/>
        <dsp:cNvSpPr/>
      </dsp:nvSpPr>
      <dsp:spPr>
        <a:xfrm rot="11369840">
          <a:off x="2187346" y="2110636"/>
          <a:ext cx="757637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chemeClr val="tx1"/>
            </a:solidFill>
          </a:endParaRPr>
        </a:p>
      </dsp:txBody>
      <dsp:txXfrm rot="10800000">
        <a:off x="2342695" y="2227822"/>
        <a:ext cx="601216" cy="312843"/>
      </dsp:txXfrm>
    </dsp:sp>
    <dsp:sp modelId="{515731FE-3046-4E1B-B8AF-C4BFA3FDB809}">
      <dsp:nvSpPr>
        <dsp:cNvPr id="0" name=""/>
        <dsp:cNvSpPr/>
      </dsp:nvSpPr>
      <dsp:spPr>
        <a:xfrm>
          <a:off x="54362" y="1368156"/>
          <a:ext cx="2056116" cy="1802627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Дистанционные конкурсы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55473" y="1632145"/>
        <a:ext cx="1453894" cy="1274649"/>
      </dsp:txXfrm>
    </dsp:sp>
    <dsp:sp modelId="{931FD75A-5D53-41C5-8C56-26B17B19F311}">
      <dsp:nvSpPr>
        <dsp:cNvPr id="0" name=""/>
        <dsp:cNvSpPr/>
      </dsp:nvSpPr>
      <dsp:spPr>
        <a:xfrm rot="3408195">
          <a:off x="4568336" y="3704329"/>
          <a:ext cx="686068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603725" y="3743164"/>
        <a:ext cx="529647" cy="312843"/>
      </dsp:txXfrm>
    </dsp:sp>
    <dsp:sp modelId="{98E5315F-5B9E-421A-812C-8F7FA34B7C8E}">
      <dsp:nvSpPr>
        <dsp:cNvPr id="0" name=""/>
        <dsp:cNvSpPr/>
      </dsp:nvSpPr>
      <dsp:spPr>
        <a:xfrm>
          <a:off x="4536499" y="4248472"/>
          <a:ext cx="1906466" cy="1200999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Научно-популярный лекторий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815694" y="4424354"/>
        <a:ext cx="1348076" cy="849235"/>
      </dsp:txXfrm>
    </dsp:sp>
    <dsp:sp modelId="{DA522D98-2070-4CC5-A9F0-62FF700A217A}">
      <dsp:nvSpPr>
        <dsp:cNvPr id="0" name=""/>
        <dsp:cNvSpPr/>
      </dsp:nvSpPr>
      <dsp:spPr>
        <a:xfrm rot="13477627">
          <a:off x="2771580" y="1458280"/>
          <a:ext cx="578755" cy="521405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>
            <a:solidFill>
              <a:srgbClr val="C00000"/>
            </a:solidFill>
          </a:endParaRPr>
        </a:p>
      </dsp:txBody>
      <dsp:txXfrm rot="10800000">
        <a:off x="2905452" y="1617503"/>
        <a:ext cx="422334" cy="312843"/>
      </dsp:txXfrm>
    </dsp:sp>
    <dsp:sp modelId="{1527E400-475A-4C1A-9942-CDCE15420219}">
      <dsp:nvSpPr>
        <dsp:cNvPr id="0" name=""/>
        <dsp:cNvSpPr/>
      </dsp:nvSpPr>
      <dsp:spPr>
        <a:xfrm>
          <a:off x="1350506" y="72008"/>
          <a:ext cx="1616479" cy="1512860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hlinkClick xmlns:r="http://schemas.openxmlformats.org/officeDocument/2006/relationships" r:id="" action="ppaction://noaction"/>
            </a:rPr>
            <a:t>Предметная неделя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587234" y="293561"/>
        <a:ext cx="1143023" cy="1069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9638A-2581-48A5-815D-4369B02D7737}">
      <dsp:nvSpPr>
        <dsp:cNvPr id="0" name=""/>
        <dsp:cNvSpPr/>
      </dsp:nvSpPr>
      <dsp:spPr>
        <a:xfrm>
          <a:off x="3188642" y="140036"/>
          <a:ext cx="4803521" cy="25181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индивидуальная дифференцированная работа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проектно-исследовательская деятельность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игровые технологии, творческие и нестандартные задания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обучение в сотрудничестве, работа в группах</a:t>
          </a:r>
          <a:endParaRPr lang="ru-RU" sz="1600" kern="1200" dirty="0"/>
        </a:p>
      </dsp:txBody>
      <dsp:txXfrm>
        <a:off x="3188642" y="454809"/>
        <a:ext cx="3859203" cy="1888635"/>
      </dsp:txXfrm>
    </dsp:sp>
    <dsp:sp modelId="{12A218E6-9E53-44E0-89AE-4CE91FC58C6F}">
      <dsp:nvSpPr>
        <dsp:cNvPr id="0" name=""/>
        <dsp:cNvSpPr/>
      </dsp:nvSpPr>
      <dsp:spPr>
        <a:xfrm>
          <a:off x="0" y="741961"/>
          <a:ext cx="3181255" cy="1573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урочной деятельности</a:t>
          </a:r>
          <a:endParaRPr lang="ru-RU" sz="2900" b="1" kern="1200" dirty="0">
            <a:solidFill>
              <a:srgbClr val="A5002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76830" y="818791"/>
        <a:ext cx="3027595" cy="1420203"/>
      </dsp:txXfrm>
    </dsp:sp>
    <dsp:sp modelId="{FB33FAF2-DDDB-48B4-819C-B297045F092C}">
      <dsp:nvSpPr>
        <dsp:cNvPr id="0" name=""/>
        <dsp:cNvSpPr/>
      </dsp:nvSpPr>
      <dsp:spPr>
        <a:xfrm>
          <a:off x="3201548" y="2682576"/>
          <a:ext cx="4790615" cy="28843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проведение внеклассных мероприятий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мероприятия в классе с приглашением родителей и гостей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участие. в проектной исследовательской деятельности с защитой учебных проектов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участие в олимпиадах разного уровня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участие в творческих конкурсах, фестивалях, акциях разного уровня</a:t>
          </a:r>
          <a:endParaRPr lang="ru-RU" sz="1600" kern="1200" dirty="0"/>
        </a:p>
      </dsp:txBody>
      <dsp:txXfrm>
        <a:off x="3201548" y="3043125"/>
        <a:ext cx="3708970" cy="2163291"/>
      </dsp:txXfrm>
    </dsp:sp>
    <dsp:sp modelId="{80C33581-BE8A-4E12-B614-E3DD4E96DD9C}">
      <dsp:nvSpPr>
        <dsp:cNvPr id="0" name=""/>
        <dsp:cNvSpPr/>
      </dsp:nvSpPr>
      <dsp:spPr>
        <a:xfrm>
          <a:off x="0" y="3378639"/>
          <a:ext cx="3193743" cy="1573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Во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внеурочной деятельности</a:t>
          </a:r>
        </a:p>
      </dsp:txBody>
      <dsp:txXfrm>
        <a:off x="76830" y="3455469"/>
        <a:ext cx="3040083" cy="1420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2F07B-054B-40FD-89EE-0CE1FAA25B32}" type="datetimeFigureOut">
              <a:rPr lang="ru-RU" smtClean="0"/>
              <a:pPr/>
              <a:t>пт 17.02.23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01B3-73B0-42B4-B54F-2C436A8EEA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885A-94B3-4276-B59F-1D12C530C9E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2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AC4DE6-64CB-4D44-ADE5-8ECE7DABFD8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699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5CF3C-87C0-40D7-8C66-F134A54357F1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4AAEF-CDF0-4B8E-8398-9F1531DC0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F9F2-5F83-41DA-A6DE-EB086B964776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08F0E-A909-418A-BF93-7CC5989F0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C0C42-DF42-44C5-B2A8-D28AED719AA8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4750-4E09-4D83-8169-60305F50B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6688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50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8D6E-E402-40AF-96B2-A832281025DC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375D6-CBFA-46BC-9A30-2D1340817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8F95D-9D4F-4EB7-9FA5-4F152FC3DE7C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3E117-EB7C-4978-958F-308EDFF2A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8ABE-C97C-4329-BC28-87ADC4CF7564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9B6E-EB41-43C2-A62E-FDFEC060F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4B26D-5FEF-4B10-8ED2-9889D21B4AEF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207CA-E80D-41FC-9199-9C5C70CBF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DCD5-212C-43D5-B292-DAAFD43A6697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EF35-88BE-42FE-9686-F27F502A1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67D30-D3DD-40ED-A0F5-2024D03073E2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32004-0B45-46B3-A3E7-C9E9DA235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78974-D491-4AB3-8A08-133D860240B2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34F3C-BEB3-4769-9FD5-8AEBC9BC1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F752E-9E9E-435C-BCDC-EB060046A606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DE9C-F7CF-4979-B9A8-515538D24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E1B3A6-3E8A-4038-8011-39C068935ECF}" type="datetimeFigureOut">
              <a:rPr lang="en-US"/>
              <a:pPr>
                <a:defRPr/>
              </a:pPr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5B7130-ED25-4CB2-A2E5-6BEC38876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75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jpeg"/><Relationship Id="rId18" Type="http://schemas.openxmlformats.org/officeDocument/2006/relationships/image" Target="../media/image83.jpeg"/><Relationship Id="rId26" Type="http://schemas.openxmlformats.org/officeDocument/2006/relationships/image" Target="../media/image91.jpeg"/><Relationship Id="rId3" Type="http://schemas.openxmlformats.org/officeDocument/2006/relationships/image" Target="../media/image68.jpeg"/><Relationship Id="rId21" Type="http://schemas.openxmlformats.org/officeDocument/2006/relationships/image" Target="../media/image86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17" Type="http://schemas.openxmlformats.org/officeDocument/2006/relationships/image" Target="../media/image82.jpeg"/><Relationship Id="rId25" Type="http://schemas.openxmlformats.org/officeDocument/2006/relationships/image" Target="../media/image90.jpeg"/><Relationship Id="rId2" Type="http://schemas.openxmlformats.org/officeDocument/2006/relationships/image" Target="../media/image67.jpeg"/><Relationship Id="rId16" Type="http://schemas.openxmlformats.org/officeDocument/2006/relationships/image" Target="../media/image81.jpeg"/><Relationship Id="rId20" Type="http://schemas.openxmlformats.org/officeDocument/2006/relationships/image" Target="../media/image85.jpeg"/><Relationship Id="rId29" Type="http://schemas.openxmlformats.org/officeDocument/2006/relationships/image" Target="../media/image9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24" Type="http://schemas.openxmlformats.org/officeDocument/2006/relationships/image" Target="../media/image89.jpeg"/><Relationship Id="rId5" Type="http://schemas.openxmlformats.org/officeDocument/2006/relationships/image" Target="../media/image70.jpeg"/><Relationship Id="rId15" Type="http://schemas.openxmlformats.org/officeDocument/2006/relationships/image" Target="../media/image80.jpeg"/><Relationship Id="rId23" Type="http://schemas.openxmlformats.org/officeDocument/2006/relationships/image" Target="../media/image88.jpeg"/><Relationship Id="rId28" Type="http://schemas.openxmlformats.org/officeDocument/2006/relationships/image" Target="../media/image93.jpeg"/><Relationship Id="rId10" Type="http://schemas.openxmlformats.org/officeDocument/2006/relationships/image" Target="../media/image75.jpeg"/><Relationship Id="rId19" Type="http://schemas.openxmlformats.org/officeDocument/2006/relationships/image" Target="../media/image84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Relationship Id="rId14" Type="http://schemas.openxmlformats.org/officeDocument/2006/relationships/image" Target="../media/image79.jpeg"/><Relationship Id="rId22" Type="http://schemas.openxmlformats.org/officeDocument/2006/relationships/image" Target="../media/image87.jpeg"/><Relationship Id="rId27" Type="http://schemas.openxmlformats.org/officeDocument/2006/relationships/image" Target="../media/image9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13" Type="http://schemas.openxmlformats.org/officeDocument/2006/relationships/image" Target="../media/image106.jpeg"/><Relationship Id="rId18" Type="http://schemas.openxmlformats.org/officeDocument/2006/relationships/image" Target="../media/image111.jpeg"/><Relationship Id="rId26" Type="http://schemas.openxmlformats.org/officeDocument/2006/relationships/image" Target="../media/image119.jpeg"/><Relationship Id="rId3" Type="http://schemas.openxmlformats.org/officeDocument/2006/relationships/image" Target="../media/image96.jpeg"/><Relationship Id="rId21" Type="http://schemas.openxmlformats.org/officeDocument/2006/relationships/image" Target="../media/image114.jpeg"/><Relationship Id="rId7" Type="http://schemas.openxmlformats.org/officeDocument/2006/relationships/image" Target="../media/image100.jpeg"/><Relationship Id="rId12" Type="http://schemas.openxmlformats.org/officeDocument/2006/relationships/image" Target="../media/image105.jpeg"/><Relationship Id="rId17" Type="http://schemas.openxmlformats.org/officeDocument/2006/relationships/image" Target="../media/image110.jpeg"/><Relationship Id="rId25" Type="http://schemas.openxmlformats.org/officeDocument/2006/relationships/image" Target="../media/image118.jpeg"/><Relationship Id="rId2" Type="http://schemas.openxmlformats.org/officeDocument/2006/relationships/image" Target="../media/image95.jpeg"/><Relationship Id="rId16" Type="http://schemas.openxmlformats.org/officeDocument/2006/relationships/image" Target="../media/image109.jpeg"/><Relationship Id="rId20" Type="http://schemas.openxmlformats.org/officeDocument/2006/relationships/image" Target="../media/image113.jpeg"/><Relationship Id="rId29" Type="http://schemas.openxmlformats.org/officeDocument/2006/relationships/image" Target="../media/image1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jpeg"/><Relationship Id="rId11" Type="http://schemas.openxmlformats.org/officeDocument/2006/relationships/image" Target="../media/image104.jpeg"/><Relationship Id="rId24" Type="http://schemas.openxmlformats.org/officeDocument/2006/relationships/image" Target="../media/image117.jpeg"/><Relationship Id="rId32" Type="http://schemas.openxmlformats.org/officeDocument/2006/relationships/image" Target="../media/image125.jpeg"/><Relationship Id="rId5" Type="http://schemas.openxmlformats.org/officeDocument/2006/relationships/image" Target="../media/image98.jpeg"/><Relationship Id="rId15" Type="http://schemas.openxmlformats.org/officeDocument/2006/relationships/image" Target="../media/image108.jpeg"/><Relationship Id="rId23" Type="http://schemas.openxmlformats.org/officeDocument/2006/relationships/image" Target="../media/image116.jpeg"/><Relationship Id="rId28" Type="http://schemas.openxmlformats.org/officeDocument/2006/relationships/image" Target="../media/image121.jpeg"/><Relationship Id="rId10" Type="http://schemas.openxmlformats.org/officeDocument/2006/relationships/image" Target="../media/image103.jpeg"/><Relationship Id="rId19" Type="http://schemas.openxmlformats.org/officeDocument/2006/relationships/image" Target="../media/image112.jpeg"/><Relationship Id="rId31" Type="http://schemas.openxmlformats.org/officeDocument/2006/relationships/image" Target="../media/image124.jpeg"/><Relationship Id="rId4" Type="http://schemas.openxmlformats.org/officeDocument/2006/relationships/image" Target="../media/image97.jpeg"/><Relationship Id="rId9" Type="http://schemas.openxmlformats.org/officeDocument/2006/relationships/image" Target="../media/image102.jpeg"/><Relationship Id="rId14" Type="http://schemas.openxmlformats.org/officeDocument/2006/relationships/image" Target="../media/image107.jpeg"/><Relationship Id="rId22" Type="http://schemas.openxmlformats.org/officeDocument/2006/relationships/image" Target="../media/image115.jpeg"/><Relationship Id="rId27" Type="http://schemas.openxmlformats.org/officeDocument/2006/relationships/image" Target="../media/image120.jpeg"/><Relationship Id="rId30" Type="http://schemas.openxmlformats.org/officeDocument/2006/relationships/image" Target="../media/image12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image" Target="../media/image128.jpeg"/><Relationship Id="rId7" Type="http://schemas.openxmlformats.org/officeDocument/2006/relationships/image" Target="../media/image132.jpe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jpeg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7" Type="http://schemas.openxmlformats.org/officeDocument/2006/relationships/image" Target="../media/image139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8.jpeg"/><Relationship Id="rId5" Type="http://schemas.openxmlformats.org/officeDocument/2006/relationships/image" Target="../media/image137.jpg"/><Relationship Id="rId4" Type="http://schemas.openxmlformats.org/officeDocument/2006/relationships/image" Target="../media/image13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4.wdp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04800" y="-914400"/>
            <a:ext cx="8229600" cy="58674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Из опыта работы с одаренными детьми в начальной школе.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Диденко Наталья Владимировна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учитель начальных классов МБОУ СОШ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№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4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" r="35" b="152"/>
          <a:stretch/>
        </p:blipFill>
        <p:spPr>
          <a:xfrm>
            <a:off x="990600" y="3581400"/>
            <a:ext cx="7305355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47800" y="109299"/>
            <a:ext cx="8229600" cy="3460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русского языка…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137" y="685800"/>
            <a:ext cx="7785428" cy="545435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1) Расставь 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буквы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 алфавитном  порядке 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запиши  получившееся  слово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endParaRPr lang="ru-RU" sz="6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щ,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б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л, о, д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н, </a:t>
            </a:r>
            <a:r>
              <a:rPr lang="ru-RU" sz="8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ы, о, т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Как правильно сказать? </a:t>
            </a:r>
          </a:p>
          <a:p>
            <a:pPr marL="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рыбов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нет зубов? 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У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рыбей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нет </a:t>
            </a:r>
            <a:r>
              <a:rPr lang="ru-RU" sz="6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зубей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У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 нет зуб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              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Или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как? </a:t>
            </a: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Запиши 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правильный вариант: </a:t>
            </a:r>
            <a:endParaRPr lang="ru-RU" sz="6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______________________________________________________</a:t>
            </a:r>
            <a:endParaRPr lang="ru-RU" sz="6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3</a:t>
            </a:r>
            <a:r>
              <a:rPr lang="ru-RU" sz="6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Напиши полное имя:</a:t>
            </a:r>
            <a:endParaRPr lang="ru-RU" sz="62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Света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Маша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Вова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Рита </a:t>
            </a:r>
            <a:r>
              <a:rPr lang="ru-RU" sz="6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6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___________________________</a:t>
            </a:r>
            <a:endParaRPr lang="ru-RU" sz="6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14933" y="3717032"/>
            <a:ext cx="2304256" cy="287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0" y="76200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математики…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040" y="1219200"/>
            <a:ext cx="864096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всего треугольников на рисунке?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2131150" y="1975343"/>
            <a:ext cx="3023695" cy="2607267"/>
          </a:xfrm>
          <a:custGeom>
            <a:avLst/>
            <a:gdLst>
              <a:gd name="connsiteX0" fmla="*/ 0 w 3539613"/>
              <a:gd name="connsiteY0" fmla="*/ 0 h 3598606"/>
              <a:gd name="connsiteX1" fmla="*/ 3539613 w 3539613"/>
              <a:gd name="connsiteY1" fmla="*/ 3583858 h 3598606"/>
              <a:gd name="connsiteX2" fmla="*/ 14748 w 3539613"/>
              <a:gd name="connsiteY2" fmla="*/ 3598606 h 3598606"/>
              <a:gd name="connsiteX3" fmla="*/ 0 w 3539613"/>
              <a:gd name="connsiteY3" fmla="*/ 0 h 359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613" h="3598606">
                <a:moveTo>
                  <a:pt x="0" y="0"/>
                </a:moveTo>
                <a:lnTo>
                  <a:pt x="3539613" y="3583858"/>
                </a:lnTo>
                <a:lnTo>
                  <a:pt x="14748" y="3598606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131150" y="1975343"/>
            <a:ext cx="5461936" cy="2607268"/>
          </a:xfrm>
          <a:custGeom>
            <a:avLst/>
            <a:gdLst>
              <a:gd name="connsiteX0" fmla="*/ 0 w 7270955"/>
              <a:gd name="connsiteY0" fmla="*/ 0 h 3569109"/>
              <a:gd name="connsiteX1" fmla="*/ 3480619 w 7270955"/>
              <a:gd name="connsiteY1" fmla="*/ 3569109 h 3569109"/>
              <a:gd name="connsiteX2" fmla="*/ 7270955 w 7270955"/>
              <a:gd name="connsiteY2" fmla="*/ 0 h 3569109"/>
              <a:gd name="connsiteX3" fmla="*/ 0 w 7270955"/>
              <a:gd name="connsiteY3" fmla="*/ 0 h 356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0955" h="3569109">
                <a:moveTo>
                  <a:pt x="0" y="0"/>
                </a:moveTo>
                <a:lnTo>
                  <a:pt x="3480619" y="3569109"/>
                </a:lnTo>
                <a:lnTo>
                  <a:pt x="72709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647099" y="2008797"/>
            <a:ext cx="2949818" cy="2573814"/>
          </a:xfrm>
          <a:custGeom>
            <a:avLst/>
            <a:gdLst>
              <a:gd name="connsiteX0" fmla="*/ 0 w 3834581"/>
              <a:gd name="connsiteY0" fmla="*/ 3569110 h 3569110"/>
              <a:gd name="connsiteX1" fmla="*/ 3834581 w 3834581"/>
              <a:gd name="connsiteY1" fmla="*/ 0 h 3569110"/>
              <a:gd name="connsiteX2" fmla="*/ 3834581 w 3834581"/>
              <a:gd name="connsiteY2" fmla="*/ 3569110 h 3569110"/>
              <a:gd name="connsiteX3" fmla="*/ 0 w 3834581"/>
              <a:gd name="connsiteY3" fmla="*/ 3569110 h 356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581" h="3569110">
                <a:moveTo>
                  <a:pt x="0" y="3569110"/>
                </a:moveTo>
                <a:lnTo>
                  <a:pt x="3834581" y="0"/>
                </a:lnTo>
                <a:lnTo>
                  <a:pt x="3834581" y="3569110"/>
                </a:lnTo>
                <a:lnTo>
                  <a:pt x="0" y="3569110"/>
                </a:lnTo>
                <a:close/>
              </a:path>
            </a:pathLst>
          </a:custGeom>
          <a:solidFill>
            <a:srgbClr val="FFFF00"/>
          </a:solidFill>
          <a:ln w="2540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2138810" y="1975343"/>
            <a:ext cx="5446615" cy="2627711"/>
          </a:xfrm>
          <a:custGeom>
            <a:avLst/>
            <a:gdLst>
              <a:gd name="connsiteX0" fmla="*/ 0 w 7270954"/>
              <a:gd name="connsiteY0" fmla="*/ 3569110 h 3583858"/>
              <a:gd name="connsiteX1" fmla="*/ 3362632 w 7270954"/>
              <a:gd name="connsiteY1" fmla="*/ 0 h 3583858"/>
              <a:gd name="connsiteX2" fmla="*/ 7270954 w 7270954"/>
              <a:gd name="connsiteY2" fmla="*/ 3583858 h 3583858"/>
              <a:gd name="connsiteX3" fmla="*/ 0 w 7270954"/>
              <a:gd name="connsiteY3" fmla="*/ 3569110 h 358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0954" h="3583858">
                <a:moveTo>
                  <a:pt x="0" y="3569110"/>
                </a:moveTo>
                <a:lnTo>
                  <a:pt x="3362632" y="0"/>
                </a:lnTo>
                <a:lnTo>
                  <a:pt x="7270954" y="3583858"/>
                </a:lnTo>
                <a:lnTo>
                  <a:pt x="0" y="3569110"/>
                </a:lnTo>
                <a:close/>
              </a:path>
            </a:pathLst>
          </a:custGeom>
          <a:solidFill>
            <a:srgbClr val="14F109"/>
          </a:solidFill>
          <a:ln w="25400" cap="flat" cmpd="sng" algn="ctr">
            <a:solidFill>
              <a:srgbClr val="14F10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377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762000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слово не обозначает растение?</a:t>
            </a:r>
          </a:p>
          <a:p>
            <a:pPr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малина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смородина;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рябина;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виноградина.</a:t>
            </a:r>
          </a:p>
          <a:p>
            <a:pPr>
              <a:lnSpc>
                <a:spcPct val="150000"/>
              </a:lnSpc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Прочитай слова: дупло, берлога, улей. Определи, кто из данных животных лишний?</a:t>
            </a:r>
          </a:p>
          <a:p>
            <a:pPr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медведь;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орёл;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пчела;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белка.</a:t>
            </a:r>
          </a:p>
          <a:p>
            <a:pPr>
              <a:lnSpc>
                <a:spcPct val="150000"/>
              </a:lnSpc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Укажи слово, обозначающее непарную часть тела человека.</a:t>
            </a:r>
          </a:p>
          <a:p>
            <a:pPr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уши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Б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ноги;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голова;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плечи.</a:t>
            </a:r>
          </a:p>
          <a:p>
            <a:pPr>
              <a:lnSpc>
                <a:spcPct val="150000"/>
              </a:lnSpc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Прочитай пары слов: свинья- свинарник, собака-конура, птица – гнездо, пчела -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>
              <a:lnSpc>
                <a:spcPct val="150000"/>
              </a:lnSpc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______.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Выбери слово, которое нужно записать на месте пропуска.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пасека;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цветок;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конюшня;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улей.</a:t>
            </a:r>
            <a:endParaRPr lang="ru-RU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990600" y="142338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окружающего мира…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7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9293" y="76200"/>
            <a:ext cx="8229600" cy="41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деятельность…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35" y="720693"/>
            <a:ext cx="2819400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07673" y="762000"/>
            <a:ext cx="2819400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" b="54"/>
          <a:stretch/>
        </p:blipFill>
        <p:spPr>
          <a:xfrm>
            <a:off x="5257800" y="3039376"/>
            <a:ext cx="2131248" cy="2805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t="109" r="76" b="25"/>
          <a:stretch/>
        </p:blipFill>
        <p:spPr>
          <a:xfrm>
            <a:off x="2743200" y="3061678"/>
            <a:ext cx="2217188" cy="2456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438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457200" y="-22860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Патриотическая деятельность…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" r="73"/>
          <a:stretch/>
        </p:blipFill>
        <p:spPr>
          <a:xfrm>
            <a:off x="4187023" y="832017"/>
            <a:ext cx="3331897" cy="2175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t="73" r="-745"/>
          <a:stretch/>
        </p:blipFill>
        <p:spPr>
          <a:xfrm>
            <a:off x="2602615" y="3156615"/>
            <a:ext cx="3168815" cy="21483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32017"/>
            <a:ext cx="2909489" cy="21821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" t="123" r="77" b="74"/>
          <a:stretch/>
        </p:blipFill>
        <p:spPr>
          <a:xfrm>
            <a:off x="5852971" y="3156615"/>
            <a:ext cx="2438400" cy="211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9600" y="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Практическая деятельность –  (спортивная деятельность)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821333"/>
            <a:ext cx="2971800" cy="297180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92"/>
          <a:stretch/>
        </p:blipFill>
        <p:spPr>
          <a:xfrm>
            <a:off x="685800" y="1219201"/>
            <a:ext cx="3778405" cy="25145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t="96" r="96" b="162"/>
          <a:stretch/>
        </p:blipFill>
        <p:spPr>
          <a:xfrm>
            <a:off x="4648200" y="1219201"/>
            <a:ext cx="3771913" cy="2514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 познавательной деятельности – интеллектуальная,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(в области естественных и гуманитарных наук, интеллектуальных игр)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8214" y="1295400"/>
            <a:ext cx="2914186" cy="2185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886" y="1315864"/>
            <a:ext cx="2886901" cy="2165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99"/>
          <a:stretch/>
        </p:blipFill>
        <p:spPr>
          <a:xfrm>
            <a:off x="2972050" y="3714019"/>
            <a:ext cx="1980700" cy="2220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l="36" r="24"/>
          <a:stretch/>
        </p:blipFill>
        <p:spPr>
          <a:xfrm>
            <a:off x="5334000" y="3714019"/>
            <a:ext cx="1922835" cy="2220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533400" y="-26020"/>
            <a:ext cx="86868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удожественно - эстетическая деятельность…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44" y="733984"/>
            <a:ext cx="3581400" cy="2148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" b="70"/>
          <a:stretch/>
        </p:blipFill>
        <p:spPr>
          <a:xfrm>
            <a:off x="5077912" y="733984"/>
            <a:ext cx="2743658" cy="21488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" b="135"/>
          <a:stretch/>
        </p:blipFill>
        <p:spPr>
          <a:xfrm>
            <a:off x="5486400" y="3031273"/>
            <a:ext cx="2133600" cy="29846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844" y="3014546"/>
            <a:ext cx="2238522" cy="298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4" y="-22860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Литературно-поэтическая деятельность.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" t="13" r="42" b="45"/>
          <a:stretch/>
        </p:blipFill>
        <p:spPr>
          <a:xfrm>
            <a:off x="759530" y="817373"/>
            <a:ext cx="3388724" cy="23276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18" r="77" b="10"/>
          <a:stretch/>
        </p:blipFill>
        <p:spPr>
          <a:xfrm>
            <a:off x="4343400" y="859028"/>
            <a:ext cx="4343400" cy="2286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" b="55"/>
          <a:stretch/>
        </p:blipFill>
        <p:spPr>
          <a:xfrm>
            <a:off x="3048000" y="3276600"/>
            <a:ext cx="4572000" cy="2775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228600" y="-762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Изобразительная деятельность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3048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t="107" r="123" b="24"/>
          <a:stretch/>
        </p:blipFill>
        <p:spPr>
          <a:xfrm>
            <a:off x="5791200" y="864221"/>
            <a:ext cx="2207941" cy="3581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1" y="864221"/>
            <a:ext cx="1694985" cy="22599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301" y="3297044"/>
            <a:ext cx="3506451" cy="25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2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для России чрезвычайно актуальна проблема выявления, развития и поддержки одарённых детей.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Раскрытие и реализация их способностей и талантов важны не только для одарённого ребёнка как для отдельной личности, но и для общества в целом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803956"/>
            <a:ext cx="3733800" cy="28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228600" y="-228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Музыкальная деятельность…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" t="135"/>
          <a:stretch/>
        </p:blipFill>
        <p:spPr>
          <a:xfrm>
            <a:off x="990600" y="752707"/>
            <a:ext cx="4081670" cy="243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" t="1" r="300" b="280"/>
          <a:stretch/>
        </p:blipFill>
        <p:spPr>
          <a:xfrm>
            <a:off x="5334000" y="762000"/>
            <a:ext cx="2286000" cy="24532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37" y="3352800"/>
            <a:ext cx="3410725" cy="255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1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609600" y="-762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Духовно-ценностная деятельность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38200"/>
            <a:ext cx="3429000" cy="2571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t="44" r="49"/>
          <a:stretch/>
        </p:blipFill>
        <p:spPr>
          <a:xfrm>
            <a:off x="4343399" y="838200"/>
            <a:ext cx="4002049" cy="2571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560956"/>
            <a:ext cx="2457451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1676400" y="-762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Экскурсии и встречи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/>
          <a:stretch/>
        </p:blipFill>
        <p:spPr>
          <a:xfrm>
            <a:off x="1602341" y="3352800"/>
            <a:ext cx="3577600" cy="23343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r="76"/>
          <a:stretch/>
        </p:blipFill>
        <p:spPr>
          <a:xfrm>
            <a:off x="5257800" y="3352801"/>
            <a:ext cx="3200400" cy="23436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/>
          <a:stretch/>
        </p:blipFill>
        <p:spPr>
          <a:xfrm>
            <a:off x="4114800" y="994721"/>
            <a:ext cx="3795712" cy="22279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94721"/>
            <a:ext cx="3322242" cy="221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4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1112637" y="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Эстетическая деятельность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/>
          <a:stretch/>
        </p:blipFill>
        <p:spPr>
          <a:xfrm>
            <a:off x="6008370" y="762000"/>
            <a:ext cx="1851660" cy="3352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762000"/>
            <a:ext cx="2495550" cy="3327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"/>
          <a:stretch/>
        </p:blipFill>
        <p:spPr>
          <a:xfrm>
            <a:off x="838200" y="762000"/>
            <a:ext cx="2103202" cy="3327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" b="193"/>
          <a:stretch/>
        </p:blipFill>
        <p:spPr>
          <a:xfrm>
            <a:off x="3002163" y="4191000"/>
            <a:ext cx="3932037" cy="181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97" y="914401"/>
            <a:ext cx="3460757" cy="25874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657600"/>
            <a:ext cx="3600298" cy="2115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3449942" cy="25874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657600"/>
            <a:ext cx="2819400" cy="211455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-2057400" y="-3717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Пишем письма</a:t>
            </a:r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5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1905000" y="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Наши награды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47132"/>
            <a:ext cx="4064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5"/>
          <a:stretch/>
        </p:blipFill>
        <p:spPr>
          <a:xfrm>
            <a:off x="5486400" y="762000"/>
            <a:ext cx="2133600" cy="2331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99" y="3170664"/>
            <a:ext cx="2717427" cy="20380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21" y="3185532"/>
            <a:ext cx="2697603" cy="202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AEC596-FEFB-45B3-8662-939D25C7B4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30" t="17" r="274" b="173"/>
          <a:stretch/>
        </p:blipFill>
        <p:spPr>
          <a:xfrm rot="21314668">
            <a:off x="33077" y="641478"/>
            <a:ext cx="1475632" cy="208130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08BF65E-67CE-4D4E-971E-1E239EC4AD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8" t="10" r="58" b="162"/>
          <a:stretch/>
        </p:blipFill>
        <p:spPr>
          <a:xfrm rot="21402926">
            <a:off x="1550962" y="579217"/>
            <a:ext cx="1536390" cy="21343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0BC8C5-8F88-435F-906A-E2F5189F20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2118">
            <a:off x="3026729" y="538515"/>
            <a:ext cx="1582382" cy="2175776"/>
          </a:xfrm>
          <a:prstGeom prst="rect">
            <a:avLst/>
          </a:prstGeom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E40D0CD9-C39A-40EA-874A-7235D1679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131" t="91" r="131"/>
          <a:stretch>
            <a:fillRect/>
          </a:stretch>
        </p:blipFill>
        <p:spPr bwMode="auto">
          <a:xfrm rot="21187300">
            <a:off x="136310" y="2221813"/>
            <a:ext cx="1440221" cy="202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2FE9B90-4232-4607-8767-5064A785D0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7417">
            <a:off x="1552378" y="1885681"/>
            <a:ext cx="1537855" cy="216076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DC4CAEE-613A-416C-BA91-C89A910D7A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4028">
            <a:off x="1460942" y="3345326"/>
            <a:ext cx="1586649" cy="221739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" name="Объект 6">
            <a:extLst>
              <a:ext uri="{FF2B5EF4-FFF2-40B4-BE49-F238E27FC236}">
                <a16:creationId xmlns:a16="http://schemas.microsoft.com/office/drawing/2014/main" id="{94C9078B-10E4-49CD-A7D6-F1E6EA01803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/>
          <a:stretch/>
        </p:blipFill>
        <p:spPr>
          <a:xfrm rot="20920242">
            <a:off x="0" y="3359150"/>
            <a:ext cx="1430338" cy="2200275"/>
          </a:xfrm>
        </p:spPr>
      </p:pic>
      <p:pic>
        <p:nvPicPr>
          <p:cNvPr id="30" name="Picture 4" descr="E:\учитель года\сканы\Ломакова А\Зарядка.jpeg">
            <a:extLst>
              <a:ext uri="{FF2B5EF4-FFF2-40B4-BE49-F238E27FC236}">
                <a16:creationId xmlns:a16="http://schemas.microsoft.com/office/drawing/2014/main" id="{CD2FCB43-EC03-4C77-A09B-02F25E7AF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54325">
            <a:off x="177841" y="4560362"/>
            <a:ext cx="1677885" cy="2237180"/>
          </a:xfrm>
          <a:prstGeom prst="rect">
            <a:avLst/>
          </a:prstGeom>
          <a:noFill/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8DC2CDBC-5BD7-41DA-8C6B-E5CB287EE29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616" y="495780"/>
            <a:ext cx="1697861" cy="226381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62DC1D4-A914-4252-B843-7E4489BDDB4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818">
            <a:off x="6002578" y="513697"/>
            <a:ext cx="1696259" cy="240178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9B8D687-6F45-457C-BE8B-30AC2E0BA2B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5118">
            <a:off x="7351264" y="577763"/>
            <a:ext cx="1646537" cy="235458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32B4121-1C05-40A3-809E-250B3ED4006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" b="32"/>
          <a:stretch/>
        </p:blipFill>
        <p:spPr>
          <a:xfrm rot="21414361">
            <a:off x="3046820" y="1757634"/>
            <a:ext cx="1653870" cy="217885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51C2EB3-106B-4E40-A395-7CE68438EAC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21" y="1790620"/>
            <a:ext cx="1573385" cy="2224682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E4D16832-4058-4357-BA0B-3337C41F4E4E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4" t="94" r="27" b="118"/>
          <a:stretch/>
        </p:blipFill>
        <p:spPr>
          <a:xfrm rot="440030">
            <a:off x="6108130" y="1960016"/>
            <a:ext cx="2285847" cy="158696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21F6A08-E805-416E-B373-8E0FBA8ED7C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7650">
            <a:off x="2948369" y="3121029"/>
            <a:ext cx="1665253" cy="2220338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E6EE6397-4799-4292-851F-8EDB24273EBE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t="118" r="62"/>
          <a:stretch/>
        </p:blipFill>
        <p:spPr>
          <a:xfrm rot="310085">
            <a:off x="7288431" y="2134248"/>
            <a:ext cx="1779172" cy="2544016"/>
          </a:xfrm>
          <a:prstGeom prst="rect">
            <a:avLst/>
          </a:prstGeom>
        </p:spPr>
      </p:pic>
      <p:pic>
        <p:nvPicPr>
          <p:cNvPr id="36" name="Picture 5">
            <a:extLst>
              <a:ext uri="{FF2B5EF4-FFF2-40B4-BE49-F238E27FC236}">
                <a16:creationId xmlns:a16="http://schemas.microsoft.com/office/drawing/2014/main" id="{BC3A7364-C8EF-4EB3-8236-9FCC09A83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468774" y="3088517"/>
            <a:ext cx="1702009" cy="226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8496E4BF-DA03-4F22-B9B2-4CEB46C8D08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33">
            <a:off x="5751716" y="3123453"/>
            <a:ext cx="1624728" cy="2166304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E892B476-1BA0-4F98-8B65-C78512F843D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134">
            <a:off x="7299366" y="3191297"/>
            <a:ext cx="1750335" cy="2333780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8A2C313-5C13-4E47-8F85-B1A67CD04AFC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6298">
            <a:off x="1619713" y="4371767"/>
            <a:ext cx="1625216" cy="2166953"/>
          </a:xfrm>
          <a:prstGeom prst="rect">
            <a:avLst/>
          </a:prstGeom>
        </p:spPr>
      </p:pic>
      <p:pic>
        <p:nvPicPr>
          <p:cNvPr id="32" name="Picture 6">
            <a:extLst>
              <a:ext uri="{FF2B5EF4-FFF2-40B4-BE49-F238E27FC236}">
                <a16:creationId xmlns:a16="http://schemas.microsoft.com/office/drawing/2014/main" id="{F46277B6-8447-4705-9C8C-EDA3D913C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rot="21383606">
            <a:off x="3055801" y="4308919"/>
            <a:ext cx="1450387" cy="209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9">
            <a:extLst>
              <a:ext uri="{FF2B5EF4-FFF2-40B4-BE49-F238E27FC236}">
                <a16:creationId xmlns:a16="http://schemas.microsoft.com/office/drawing/2014/main" id="{DA8A5FB6-1B61-4C17-AEF5-9C9CFAE94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034112" y="4305398"/>
            <a:ext cx="1472420" cy="208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3D3A5380-7FE5-47B5-BDAC-8D42783E8B7C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287" y="4302221"/>
            <a:ext cx="1566671" cy="2088894"/>
          </a:xfrm>
          <a:prstGeom prst="rect">
            <a:avLst/>
          </a:prstGeom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41D713DD-11B6-4872-980B-F610AA351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183793">
            <a:off x="5851749" y="4331872"/>
            <a:ext cx="1523466" cy="203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A7DAE273-7811-40A2-BC82-7B28E2AE475B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" r="1" b="134"/>
          <a:stretch/>
        </p:blipFill>
        <p:spPr>
          <a:xfrm rot="252427">
            <a:off x="6648037" y="4367993"/>
            <a:ext cx="1619913" cy="2163281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663BD892-62F8-4B36-9485-A94F77F4C17B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8998">
            <a:off x="7478505" y="4429046"/>
            <a:ext cx="1514201" cy="2140136"/>
          </a:xfrm>
          <a:prstGeom prst="rect">
            <a:avLst/>
          </a:prstGeom>
        </p:spPr>
      </p:pic>
      <p:pic>
        <p:nvPicPr>
          <p:cNvPr id="35" name="Picture 3">
            <a:extLst>
              <a:ext uri="{FF2B5EF4-FFF2-40B4-BE49-F238E27FC236}">
                <a16:creationId xmlns:a16="http://schemas.microsoft.com/office/drawing/2014/main" id="{101167FA-C9F9-44AE-974B-48FCC0269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 rot="21322726">
            <a:off x="2243671" y="5268379"/>
            <a:ext cx="2149227" cy="150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FAA794DE-B38A-4A3A-83C8-1B49A5777E4C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396">
            <a:off x="4306241" y="5344267"/>
            <a:ext cx="1873931" cy="1405448"/>
          </a:xfrm>
          <a:prstGeom prst="rect">
            <a:avLst/>
          </a:prstGeom>
        </p:spPr>
      </p:pic>
      <p:sp>
        <p:nvSpPr>
          <p:cNvPr id="39" name="Заголовок 1"/>
          <p:cNvSpPr txBox="1">
            <a:spLocks/>
          </p:cNvSpPr>
          <p:nvPr/>
        </p:nvSpPr>
        <p:spPr bwMode="auto">
          <a:xfrm>
            <a:off x="-1616118" y="-35783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Личные победы учеников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77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>
            <a:extLst>
              <a:ext uri="{FF2B5EF4-FFF2-40B4-BE49-F238E27FC236}">
                <a16:creationId xmlns:a16="http://schemas.microsoft.com/office/drawing/2014/main" id="{B9CC16F8-1F8E-4AE1-AC3D-B6113DB21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5901">
            <a:off x="98293" y="616721"/>
            <a:ext cx="1577217" cy="220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E:\учитель года\сканы\Ломакова А\Песни ВОв.jpeg">
            <a:extLst>
              <a:ext uri="{FF2B5EF4-FFF2-40B4-BE49-F238E27FC236}">
                <a16:creationId xmlns:a16="http://schemas.microsoft.com/office/drawing/2014/main" id="{5C27506B-962D-4B6B-A07B-F97DAB14B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72188">
            <a:off x="1473710" y="531402"/>
            <a:ext cx="1452015" cy="2076625"/>
          </a:xfrm>
          <a:prstGeom prst="rect">
            <a:avLst/>
          </a:prstGeom>
          <a:noFill/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148370E-1C51-4FB9-A8BB-E8262CBE5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35235">
            <a:off x="2857020" y="574788"/>
            <a:ext cx="1571636" cy="209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 descr="E:\конференции\2020-2021\ноябрь\Викторина Россия\Гаченко П.jpeg">
            <a:extLst>
              <a:ext uri="{FF2B5EF4-FFF2-40B4-BE49-F238E27FC236}">
                <a16:creationId xmlns:a16="http://schemas.microsoft.com/office/drawing/2014/main" id="{18945E9B-C25E-4B87-97B4-62CA43046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5000" y="612540"/>
            <a:ext cx="1548186" cy="2064248"/>
          </a:xfrm>
          <a:prstGeom prst="rect">
            <a:avLst/>
          </a:prstGeom>
          <a:noFill/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0E70F653-02C5-4830-BB55-7AB425EFF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7884">
            <a:off x="5553394" y="620439"/>
            <a:ext cx="1546421" cy="206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08AEB16-D4B6-48D0-8F92-701CFD89B2F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9091">
            <a:off x="6579647" y="609520"/>
            <a:ext cx="1606977" cy="21426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D57563E-A834-4739-8932-CED95C81655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5246">
            <a:off x="7414211" y="1035719"/>
            <a:ext cx="1630201" cy="2173601"/>
          </a:xfrm>
          <a:prstGeom prst="rect">
            <a:avLst/>
          </a:prstGeom>
        </p:spPr>
      </p:pic>
      <p:pic>
        <p:nvPicPr>
          <p:cNvPr id="13" name="Picture 2" descr="E:\конференции\2020-2021\ноябрь\День Нар Ед\Гаченко П.jpeg">
            <a:extLst>
              <a:ext uri="{FF2B5EF4-FFF2-40B4-BE49-F238E27FC236}">
                <a16:creationId xmlns:a16="http://schemas.microsoft.com/office/drawing/2014/main" id="{59E4B6D9-8977-4C20-9116-2AFF77846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327771">
            <a:off x="88495" y="2585024"/>
            <a:ext cx="1475555" cy="2139465"/>
          </a:xfrm>
          <a:prstGeom prst="rect">
            <a:avLst/>
          </a:prstGeom>
          <a:noFill/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E1B1826C-C107-4D93-8DBE-F9042E6A6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333786">
            <a:off x="1117495" y="2454842"/>
            <a:ext cx="155377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5122A45-9B39-4674-A159-8945803072D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/>
          <a:stretch/>
        </p:blipFill>
        <p:spPr>
          <a:xfrm rot="21448885">
            <a:off x="2505286" y="2354822"/>
            <a:ext cx="1526463" cy="198477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2290D66-4F03-4593-BB45-EDD242E31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76968" y="2340131"/>
            <a:ext cx="1586944" cy="198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5D8D8F65-EABD-467A-97B5-EFA54663B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21229085">
            <a:off x="118991" y="4282251"/>
            <a:ext cx="1571636" cy="22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 descr="E:\конференции\2020-2021\ноябрь\Полиция\Дзоева М.jpeg">
            <a:extLst>
              <a:ext uri="{FF2B5EF4-FFF2-40B4-BE49-F238E27FC236}">
                <a16:creationId xmlns:a16="http://schemas.microsoft.com/office/drawing/2014/main" id="{70986C32-AE73-4B6C-9337-0B72DDC13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1303361">
            <a:off x="1537624" y="3979245"/>
            <a:ext cx="1545792" cy="2061055"/>
          </a:xfrm>
          <a:prstGeom prst="rect">
            <a:avLst/>
          </a:prstGeom>
          <a:noFill/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1FFCA91D-26C7-4F7B-9D1B-C4729807278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4136">
            <a:off x="2924973" y="3803132"/>
            <a:ext cx="1357322" cy="1928826"/>
          </a:xfrm>
          <a:prstGeom prst="rect">
            <a:avLst/>
          </a:prstGeom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F2C97FAA-9803-4AB6-AB65-674CE9347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1204228">
            <a:off x="946598" y="5484929"/>
            <a:ext cx="1829244" cy="128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8" descr="E:\учитель года\сканы\Ломакова А\Коляски.jpeg">
            <a:extLst>
              <a:ext uri="{FF2B5EF4-FFF2-40B4-BE49-F238E27FC236}">
                <a16:creationId xmlns:a16="http://schemas.microsoft.com/office/drawing/2014/main" id="{46202148-9FBC-43CF-B1B1-45A64301D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 l="20" t="5" r="17"/>
          <a:stretch>
            <a:fillRect/>
          </a:stretch>
        </p:blipFill>
        <p:spPr bwMode="auto">
          <a:xfrm rot="21334595">
            <a:off x="2394353" y="4907816"/>
            <a:ext cx="1256902" cy="1862077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BB5E1B-48EF-4AE7-A004-B811E1253525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" r="188" b="148"/>
          <a:stretch/>
        </p:blipFill>
        <p:spPr>
          <a:xfrm>
            <a:off x="4453066" y="2246153"/>
            <a:ext cx="1448607" cy="2074834"/>
          </a:xfrm>
          <a:prstGeom prst="rect">
            <a:avLst/>
          </a:prstGeom>
        </p:spPr>
      </p:pic>
      <p:pic>
        <p:nvPicPr>
          <p:cNvPr id="19" name="Picture 8" descr="E:\конференции\2020-2021\октябрь\журавли\Гаченко П.jpeg">
            <a:extLst>
              <a:ext uri="{FF2B5EF4-FFF2-40B4-BE49-F238E27FC236}">
                <a16:creationId xmlns:a16="http://schemas.microsoft.com/office/drawing/2014/main" id="{A5728FB9-D6BD-4FFB-A690-BB943862A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227247">
            <a:off x="5369028" y="2277205"/>
            <a:ext cx="1437005" cy="2000227"/>
          </a:xfrm>
          <a:prstGeom prst="rect">
            <a:avLst/>
          </a:prstGeom>
          <a:noFill/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71368C83-6FDE-4019-AEE1-F0A9467C4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rot="359373">
            <a:off x="6120617" y="2294452"/>
            <a:ext cx="1516258" cy="19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2" descr="E:\конференции\2019-2020\июнь\пушкин\a4f7384e-7f35-4525-ad17-ee9a70c5a751.jpg">
            <a:extLst>
              <a:ext uri="{FF2B5EF4-FFF2-40B4-BE49-F238E27FC236}">
                <a16:creationId xmlns:a16="http://schemas.microsoft.com/office/drawing/2014/main" id="{C1316B6E-CCA4-4135-8554-74A27EBD7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452230">
            <a:off x="6809028" y="2294481"/>
            <a:ext cx="1369943" cy="1850312"/>
          </a:xfrm>
          <a:prstGeom prst="rect">
            <a:avLst/>
          </a:prstGeom>
          <a:noFill/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E650782-98FF-4083-8A83-B5B66B5FB30C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698" y="3758026"/>
            <a:ext cx="1472851" cy="196498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4C5C548D-BFD4-4E65-BC76-B8A39FC18706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190">
            <a:off x="5298326" y="3751283"/>
            <a:ext cx="1500199" cy="2000266"/>
          </a:xfrm>
          <a:prstGeom prst="rect">
            <a:avLst/>
          </a:prstGeom>
        </p:spPr>
      </p:pic>
      <p:pic>
        <p:nvPicPr>
          <p:cNvPr id="27" name="Picture 6" descr="E:\конференции\2019-2020\июль\папа\дербенева.jpeg">
            <a:extLst>
              <a:ext uri="{FF2B5EF4-FFF2-40B4-BE49-F238E27FC236}">
                <a16:creationId xmlns:a16="http://schemas.microsoft.com/office/drawing/2014/main" id="{89812220-4A93-4FB6-A2E0-DE64EDB5F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/>
          <a:srcRect l="150" r="260"/>
          <a:stretch>
            <a:fillRect/>
          </a:stretch>
        </p:blipFill>
        <p:spPr bwMode="auto">
          <a:xfrm rot="172023">
            <a:off x="6472989" y="3950084"/>
            <a:ext cx="1394123" cy="2000264"/>
          </a:xfrm>
          <a:prstGeom prst="rect">
            <a:avLst/>
          </a:prstGeom>
          <a:noFill/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23C7D420-72C7-4BB7-9BCE-90E09B278590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5802">
            <a:off x="3515886" y="4835711"/>
            <a:ext cx="1412726" cy="1892044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834A626C-45A5-4D44-9FDE-818B6F8C21F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02" y="4731928"/>
            <a:ext cx="1455713" cy="19733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2C4661-C229-48FA-A96D-3BB83722F456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 rot="352461">
            <a:off x="7740736" y="2367952"/>
            <a:ext cx="1329526" cy="1772702"/>
          </a:xfrm>
          <a:prstGeom prst="rect">
            <a:avLst/>
          </a:prstGeom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E7DB0ADE-9B6B-4D22-BA48-97DB3D6F3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 rot="420643">
            <a:off x="7525722" y="4017392"/>
            <a:ext cx="1390389" cy="198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92EDE382-0444-4CCF-818C-ED5B16D03C03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303" y="4756242"/>
            <a:ext cx="1489294" cy="1985725"/>
          </a:xfrm>
          <a:prstGeom prst="rect">
            <a:avLst/>
          </a:prstGeom>
        </p:spPr>
      </p:pic>
      <p:pic>
        <p:nvPicPr>
          <p:cNvPr id="35" name="Picture 7">
            <a:extLst>
              <a:ext uri="{FF2B5EF4-FFF2-40B4-BE49-F238E27FC236}">
                <a16:creationId xmlns:a16="http://schemas.microsoft.com/office/drawing/2014/main" id="{663996B0-E0DB-4F3C-A4FE-AA5F9EC5C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225960">
            <a:off x="5232472" y="4704097"/>
            <a:ext cx="140018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DCADF748-67D3-49F4-8F38-C3ADFD358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290055">
            <a:off x="6402882" y="4847131"/>
            <a:ext cx="1433588" cy="19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BD6047A5-8DEF-4B29-B06A-E017970C798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473">
            <a:off x="7286032" y="5395615"/>
            <a:ext cx="1716343" cy="1403469"/>
          </a:xfrm>
          <a:prstGeom prst="rect">
            <a:avLst/>
          </a:prstGeom>
        </p:spPr>
      </p:pic>
      <p:sp>
        <p:nvSpPr>
          <p:cNvPr id="39" name="Заголовок 1"/>
          <p:cNvSpPr txBox="1">
            <a:spLocks/>
          </p:cNvSpPr>
          <p:nvPr/>
        </p:nvSpPr>
        <p:spPr bwMode="auto">
          <a:xfrm>
            <a:off x="-1542194" y="-185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Личные победы учеников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0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81336" y="-7620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Работа с родителями: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629890"/>
            <a:ext cx="8229600" cy="4824536"/>
          </a:xfrm>
        </p:spPr>
        <p:txBody>
          <a:bodyPr/>
          <a:lstStyle/>
          <a:p>
            <a:pPr marL="800100" indent="-45720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Просветительская работа.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одарённых детей по вопросам развития способностей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по предмету.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45720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к организации и проведению внеклассных мероприятий.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45720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в проектно-исследовательскую деятельность.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002060"/>
              </a:buClr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221088"/>
            <a:ext cx="196226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93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FB05C0-5FC3-449F-8094-48F6A7D105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" t="10"/>
          <a:stretch/>
        </p:blipFill>
        <p:spPr>
          <a:xfrm rot="315189">
            <a:off x="4369317" y="1235743"/>
            <a:ext cx="3638873" cy="2361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BF826D-58FF-44D7-9BCE-F6C4AF5C92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1075">
            <a:off x="735596" y="1157979"/>
            <a:ext cx="3362347" cy="2521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74190D8-E6F2-454F-8C32-78CE0005B8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7490">
            <a:off x="1996288" y="2623020"/>
            <a:ext cx="2588881" cy="1941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E43F64-D21A-43F3-A521-E65F7D67715A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" b="57"/>
          <a:stretch/>
        </p:blipFill>
        <p:spPr bwMode="auto">
          <a:xfrm rot="206021">
            <a:off x="4475182" y="2868847"/>
            <a:ext cx="2950138" cy="1723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5816436-A359-438F-9A52-D502CBB239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" r="168"/>
          <a:stretch/>
        </p:blipFill>
        <p:spPr>
          <a:xfrm rot="21185096">
            <a:off x="1695923" y="3969747"/>
            <a:ext cx="1882599" cy="2561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AB51D36-042E-4A15-8824-CE68703BBF3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/>
          <a:stretch/>
        </p:blipFill>
        <p:spPr>
          <a:xfrm>
            <a:off x="3497110" y="4297973"/>
            <a:ext cx="2363295" cy="2154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AAC667-77CE-4607-A2E2-02DCE83C6D9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" r="87" b="234"/>
          <a:stretch/>
        </p:blipFill>
        <p:spPr>
          <a:xfrm rot="246687">
            <a:off x="5757118" y="4380781"/>
            <a:ext cx="2905755" cy="2100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77514" y="491765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Работа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1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888" y="762000"/>
            <a:ext cx="8229600" cy="5440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«</a:t>
            </a:r>
            <a:r>
              <a:rPr lang="ru-RU" sz="2800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душе каждого ребенка </a:t>
            </a:r>
            <a:endParaRPr lang="ru-RU" sz="2800" i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есть </a:t>
            </a:r>
            <a:r>
              <a:rPr lang="ru-RU" sz="2800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невидимые струны. 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Если их тронуть умелой рукой, </a:t>
            </a:r>
            <a:endParaRPr lang="ru-RU" sz="2800" i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они </a:t>
            </a:r>
            <a:r>
              <a:rPr lang="ru-RU" sz="2800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красиво зазвучат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».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                                        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. А.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+mj-cs"/>
              </a:rPr>
              <a:t>Сухомлинский.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799" y="2628527"/>
            <a:ext cx="2529197" cy="2857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9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9457991-DCA6-4771-9D3B-B736C037DF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15" r="118" b="252"/>
          <a:stretch/>
        </p:blipFill>
        <p:spPr>
          <a:xfrm rot="21261625">
            <a:off x="956680" y="4842671"/>
            <a:ext cx="2407870" cy="1528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AB03AACF-524E-440B-A215-697EC346DAEC}"/>
              </a:ext>
            </a:extLst>
          </p:cNvPr>
          <p:cNvSpPr/>
          <p:nvPr/>
        </p:nvSpPr>
        <p:spPr>
          <a:xfrm>
            <a:off x="1802433" y="2752287"/>
            <a:ext cx="3447024" cy="176305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D3BCB00-E09C-4383-9B47-11E1D05A85B5}"/>
              </a:ext>
            </a:extLst>
          </p:cNvPr>
          <p:cNvSpPr/>
          <p:nvPr/>
        </p:nvSpPr>
        <p:spPr>
          <a:xfrm>
            <a:off x="1783848" y="3304838"/>
            <a:ext cx="3364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 w="0"/>
                <a:solidFill>
                  <a:srgbClr val="65110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Планы на будущее</a:t>
            </a:r>
            <a:endParaRPr kumimoji="0" lang="en-US" sz="2800" b="0" i="0" u="none" strike="noStrike" kern="0" cap="none" spc="0" normalizeH="0" baseline="0" noProof="0" dirty="0">
              <a:ln w="0"/>
              <a:solidFill>
                <a:srgbClr val="65110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Line 12">
            <a:extLst>
              <a:ext uri="{FF2B5EF4-FFF2-40B4-BE49-F238E27FC236}">
                <a16:creationId xmlns:a16="http://schemas.microsoft.com/office/drawing/2014/main" id="{E60F964E-71AE-41B2-86EA-96DEA2B2A43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23096" y="2678521"/>
            <a:ext cx="197352" cy="307919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D9F2BB07-DA0A-487C-B998-6685B12CEA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19240" y="2572813"/>
            <a:ext cx="298435" cy="402899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Line 13">
            <a:extLst>
              <a:ext uri="{FF2B5EF4-FFF2-40B4-BE49-F238E27FC236}">
                <a16:creationId xmlns:a16="http://schemas.microsoft.com/office/drawing/2014/main" id="{83B3E8D2-914E-4B15-A22D-1FCB84C58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2142" y="3845654"/>
            <a:ext cx="655703" cy="93708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Line 13">
            <a:extLst>
              <a:ext uri="{FF2B5EF4-FFF2-40B4-BE49-F238E27FC236}">
                <a16:creationId xmlns:a16="http://schemas.microsoft.com/office/drawing/2014/main" id="{3F86AB4E-774A-4265-A0B7-21E35FF7F22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2986" y="4427220"/>
            <a:ext cx="1027257" cy="764825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699BDED1-7E5B-41A2-B274-9CFB52061A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02432" y="4380609"/>
            <a:ext cx="292427" cy="410783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4D7653D-9599-45B9-8B28-D142D49AE5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" r="149" b="318"/>
          <a:stretch/>
        </p:blipFill>
        <p:spPr>
          <a:xfrm>
            <a:off x="1524000" y="193541"/>
            <a:ext cx="2820819" cy="1657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Rectangle 4">
            <a:extLst>
              <a:ext uri="{FF2B5EF4-FFF2-40B4-BE49-F238E27FC236}">
                <a16:creationId xmlns:a16="http://schemas.microsoft.com/office/drawing/2014/main" id="{851D1EA6-8689-459B-9C12-F953D226C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681" y="1872527"/>
            <a:ext cx="3691467" cy="8402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Продолжение применения современных образовательных технологий и методик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5110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92879B8-452A-469A-B191-1BFF3CACE80B}"/>
              </a:ext>
            </a:extLst>
          </p:cNvPr>
          <p:cNvSpPr/>
          <p:nvPr/>
        </p:nvSpPr>
        <p:spPr>
          <a:xfrm>
            <a:off x="4320359" y="1896924"/>
            <a:ext cx="360115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Мониторинг результатов педагогической деятельности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5110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5E08DAD-5986-4812-A04D-D4E1D0F5D2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86" y="214188"/>
            <a:ext cx="3025669" cy="1701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4F1437E-504D-4E93-BED1-850358B44ECC}"/>
              </a:ext>
            </a:extLst>
          </p:cNvPr>
          <p:cNvSpPr/>
          <p:nvPr/>
        </p:nvSpPr>
        <p:spPr>
          <a:xfrm>
            <a:off x="5967400" y="6220996"/>
            <a:ext cx="240181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Участие в олимпиадах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5110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853A9357-B888-418F-8713-6DFD6A2D07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2" b="125"/>
          <a:stretch/>
        </p:blipFill>
        <p:spPr>
          <a:xfrm>
            <a:off x="5918496" y="4791392"/>
            <a:ext cx="2324694" cy="1469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7AA024F1-043A-46E4-AB48-126AF96E4C9F}"/>
              </a:ext>
            </a:extLst>
          </p:cNvPr>
          <p:cNvSpPr/>
          <p:nvPr/>
        </p:nvSpPr>
        <p:spPr>
          <a:xfrm>
            <a:off x="6017845" y="4359370"/>
            <a:ext cx="253062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Организация конкурсов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5110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95492B3-B7A3-435C-A365-93CF0D154D9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13" r="76" b="58"/>
          <a:stretch/>
        </p:blipFill>
        <p:spPr>
          <a:xfrm rot="280618">
            <a:off x="2971336" y="4899471"/>
            <a:ext cx="2185343" cy="1585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A0F182F-85F7-4282-9B0C-C439A5F415BE}"/>
              </a:ext>
            </a:extLst>
          </p:cNvPr>
          <p:cNvSpPr/>
          <p:nvPr/>
        </p:nvSpPr>
        <p:spPr>
          <a:xfrm>
            <a:off x="1170916" y="5980740"/>
            <a:ext cx="359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Работа </a:t>
            </a:r>
            <a:r>
              <a: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</a:t>
            </a:r>
            <a:r>
              <a:rPr kumimoji="0" lang="ru-RU" alt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6511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средствами информации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36B60D8-5643-4771-B6B6-0BA69384AE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6" t="148" r="16" b="63"/>
          <a:stretch/>
        </p:blipFill>
        <p:spPr>
          <a:xfrm>
            <a:off x="6120937" y="2494420"/>
            <a:ext cx="2295992" cy="1763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3531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8077200" cy="1733550"/>
          </a:xfrm>
        </p:spPr>
        <p:txBody>
          <a:bodyPr/>
          <a:lstStyle/>
          <a:p>
            <a:pPr marL="3175" indent="11113" algn="just" eaLnBrk="1" hangingPunct="1">
              <a:buFont typeface="Wingdings 2" panose="05020102010507070707" pitchFamily="18" charset="2"/>
              <a:buNone/>
            </a:pPr>
            <a:r>
              <a:rPr lang="ru-RU" altLang="ru-RU" sz="2800" i="1" dirty="0" smtClean="0">
                <a:solidFill>
                  <a:srgbClr val="002060"/>
                </a:solidFill>
              </a:rPr>
              <a:t>    Если дети – национальное достояние любой страны, то одаренные дети – её интеллектуальный и творческий потенциал. Чем раньше учитель обнаружит незаурядные  способности в своих учениках и сумеет создать для них условия для обучения, тем  больше  надежд  на то, что  в будущем эти дети                                 </a:t>
            </a:r>
          </a:p>
          <a:p>
            <a:pPr marL="3175" indent="11113" algn="just" eaLnBrk="1" hangingPunct="1">
              <a:buFont typeface="Wingdings 2" panose="05020102010507070707" pitchFamily="18" charset="2"/>
              <a:buNone/>
            </a:pPr>
            <a:r>
              <a:rPr lang="ru-RU" altLang="ru-RU" sz="2800" i="1" dirty="0">
                <a:solidFill>
                  <a:srgbClr val="002060"/>
                </a:solidFill>
              </a:rPr>
              <a:t> 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            составят гордость и славу своего                     </a:t>
            </a:r>
          </a:p>
          <a:p>
            <a:pPr marL="3175" indent="11113" algn="just" eaLnBrk="1" hangingPunct="1">
              <a:buFont typeface="Wingdings 2" panose="05020102010507070707" pitchFamily="18" charset="2"/>
              <a:buNone/>
            </a:pPr>
            <a:r>
              <a:rPr lang="ru-RU" altLang="ru-RU" sz="2800" i="1" dirty="0">
                <a:solidFill>
                  <a:srgbClr val="002060"/>
                </a:solidFill>
              </a:rPr>
              <a:t> 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                                 Отечества. </a:t>
            </a:r>
          </a:p>
        </p:txBody>
      </p:sp>
    </p:spTree>
    <p:extLst>
      <p:ext uri="{BB962C8B-B14F-4D97-AF65-F5344CB8AC3E}">
        <p14:creationId xmlns:p14="http://schemas.microsoft.com/office/powerpoint/2010/main" val="38465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181600"/>
          </a:xfrm>
        </p:spPr>
        <p:txBody>
          <a:bodyPr/>
          <a:lstStyle/>
          <a:p>
            <a:r>
              <a:rPr lang="ru-RU" sz="6600" i="1" smtClean="0">
                <a:latin typeface="Times New Roman" pitchFamily="18" charset="0"/>
              </a:rPr>
              <a:t>Спасибо </a:t>
            </a:r>
            <a:br>
              <a:rPr lang="ru-RU" sz="6600" i="1" smtClean="0">
                <a:latin typeface="Times New Roman" pitchFamily="18" charset="0"/>
              </a:rPr>
            </a:br>
            <a:r>
              <a:rPr lang="ru-RU" sz="6600" i="1" smtClean="0">
                <a:latin typeface="Times New Roman" pitchFamily="18" charset="0"/>
              </a:rPr>
              <a:t>за </a:t>
            </a:r>
            <a:br>
              <a:rPr lang="ru-RU" sz="6600" i="1" smtClean="0">
                <a:latin typeface="Times New Roman" pitchFamily="18" charset="0"/>
              </a:rPr>
            </a:br>
            <a:r>
              <a:rPr lang="ru-RU" sz="6600" i="1" smtClean="0">
                <a:latin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Одаренные дети. Кто они?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7848600" cy="4602163"/>
          </a:xfrm>
        </p:spPr>
        <p:txBody>
          <a:bodyPr/>
          <a:lstStyle/>
          <a:p>
            <a:pPr indent="27051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Это, прежде всего, - дети, но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выделяющиеся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яркими, очевидными, иногда выдающимися достижениями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том или ином виде деятельности.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38200" y="2743201"/>
            <a:ext cx="2236440" cy="12954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дети, достигшие успехов в отдельных областях деятельности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6296" y="2037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211715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21891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096000" y="2971800"/>
            <a:ext cx="2108588" cy="1295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7399" y="3124200"/>
            <a:ext cx="1996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дети,  хорошо обучающиеся </a:t>
            </a:r>
          </a:p>
          <a:p>
            <a:pPr algn="ctr"/>
            <a:r>
              <a:rPr lang="ru-RU" b="1" dirty="0" smtClean="0"/>
              <a:t>в школе</a:t>
            </a:r>
            <a:endParaRPr lang="ru-RU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87220">
            <a:off x="4888814" y="912341"/>
            <a:ext cx="274637" cy="30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1746">
            <a:off x="3491512" y="1027471"/>
            <a:ext cx="274637" cy="269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03640">
            <a:off x="4964593" y="677624"/>
            <a:ext cx="274637" cy="203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45132">
            <a:off x="3448625" y="733516"/>
            <a:ext cx="274637" cy="163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2743200"/>
            <a:ext cx="1395578" cy="12788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428421"/>
            <a:ext cx="41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Одарённые дети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29000" y="4191000"/>
            <a:ext cx="2590800" cy="1676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81401" y="4114800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дети,  с необыкновенно высоким общим уровнем умственного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745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81000" y="-1859"/>
            <a:ext cx="6172200" cy="533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Одаренность бывает: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45001"/>
            <a:ext cx="8507288" cy="3352801"/>
          </a:xfrm>
        </p:spPr>
        <p:txBody>
          <a:bodyPr>
            <a:noAutofit/>
          </a:bodyPr>
          <a:lstStyle/>
          <a:p>
            <a:pPr lvl="0" algn="just" eaLnBrk="1" fontAlgn="auto" hangingPunct="1">
              <a:lnSpc>
                <a:spcPct val="150000"/>
              </a:lnSpc>
              <a:spcAft>
                <a:spcPts val="0"/>
              </a:spcAft>
              <a:buSzPct val="70000"/>
              <a:buFont typeface="Wingdings" panose="05000000000000000000" pitchFamily="2" charset="2"/>
              <a:buChar char="q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академической (способность учиться);</a:t>
            </a:r>
          </a:p>
          <a:p>
            <a:pPr lvl="0" algn="just" eaLnBrk="1" fontAlgn="auto" hangingPunct="1">
              <a:lnSpc>
                <a:spcPct val="110000"/>
              </a:lnSpc>
              <a:spcAft>
                <a:spcPts val="0"/>
              </a:spcAft>
              <a:buSzPct val="70000"/>
              <a:buFont typeface="Wingdings" panose="05000000000000000000" pitchFamily="2" charset="2"/>
              <a:buChar char="q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интеллектуальной (умение анализировать, мыслить);</a:t>
            </a:r>
          </a:p>
          <a:p>
            <a:pPr lvl="0" eaLnBrk="1" fontAlgn="auto" hangingPunct="1">
              <a:lnSpc>
                <a:spcPct val="120000"/>
              </a:lnSpc>
              <a:spcAft>
                <a:spcPts val="0"/>
              </a:spcAft>
              <a:buSzPct val="70000"/>
              <a:buFont typeface="Wingdings" panose="05000000000000000000" pitchFamily="2" charset="2"/>
              <a:buChar char="q"/>
              <a:defRPr/>
            </a:pPr>
            <a:r>
              <a:rPr lang="ru-RU" sz="2400" b="1" spc="15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(музыкально-художественной);</a:t>
            </a:r>
          </a:p>
          <a:p>
            <a:pPr lvl="0" eaLnBrk="1" fontAlgn="auto" hangingPunct="1">
              <a:lnSpc>
                <a:spcPct val="150000"/>
              </a:lnSpc>
              <a:spcAft>
                <a:spcPts val="0"/>
              </a:spcAft>
              <a:buSzPct val="70000"/>
              <a:buFont typeface="Wingdings" panose="05000000000000000000" pitchFamily="2" charset="2"/>
              <a:buChar char="q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(не шаблонное мышление);</a:t>
            </a:r>
          </a:p>
          <a:p>
            <a:pPr lvl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>
                  <a:lumMod val="75000"/>
                </a:schemeClr>
              </a:buClr>
              <a:buSzPct val="70000"/>
              <a:buFont typeface="Wingdings" panose="05000000000000000000" pitchFamily="2" charset="2"/>
              <a:buChar char="q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психомоторной (спортивной).</a:t>
            </a:r>
            <a:endParaRPr lang="ru-RU" sz="2400" b="1" spc="15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i.mycdn.me/i?r=AyH4iRPQ2q0otWIFepML2LxRrlRLVOHZ316Jr97njaI2u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01119"/>
            <a:ext cx="2008341" cy="267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69" r="181"/>
          <a:stretch/>
        </p:blipFill>
        <p:spPr>
          <a:xfrm>
            <a:off x="1524000" y="3505200"/>
            <a:ext cx="2382744" cy="1573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505200"/>
            <a:ext cx="2143542" cy="2273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43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600" y="-76200"/>
            <a:ext cx="8229600" cy="7159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одаренных детей: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914400"/>
            <a:ext cx="8229600" cy="419100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1.Наблюдение (во время урочной и внеурочной деятельности)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2.Изучение психологических особенностей, речи, памяти, логического мышления.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3.Общение с родителями.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4.Олимпиады, всероссийские конкурсы и турниры, соревнования, научно-практические                  </a:t>
            </a:r>
          </a:p>
          <a:p>
            <a:pPr>
              <a:buNone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конференции.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93871834"/>
              </p:ext>
            </p:extLst>
          </p:nvPr>
        </p:nvGraphicFramePr>
        <p:xfrm>
          <a:off x="323528" y="692696"/>
          <a:ext cx="835292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в начало 2">
            <a:hlinkClick r:id="" action="ppaction://noaction" highlightClick="1"/>
          </p:cNvPr>
          <p:cNvSpPr/>
          <p:nvPr/>
        </p:nvSpPr>
        <p:spPr>
          <a:xfrm rot="10800000">
            <a:off x="7938" y="6345238"/>
            <a:ext cx="468312" cy="376237"/>
          </a:xfrm>
          <a:prstGeom prst="actionButtonBeginning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1828800" y="-23266"/>
            <a:ext cx="8229600" cy="7159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реализации: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1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28038" cy="1142999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Система работы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учителя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 одаренными учащимися представлена следующими направлениями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54130485"/>
              </p:ext>
            </p:extLst>
          </p:nvPr>
        </p:nvGraphicFramePr>
        <p:xfrm>
          <a:off x="700537" y="1143000"/>
          <a:ext cx="7992164" cy="5566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</TotalTime>
  <Words>553</Words>
  <Application>Microsoft Office PowerPoint</Application>
  <PresentationFormat>Экран (4:3)</PresentationFormat>
  <Paragraphs>108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맑은 고딕</vt:lpstr>
      <vt:lpstr>Arial</vt:lpstr>
      <vt:lpstr>Calibri</vt:lpstr>
      <vt:lpstr>Century Schoolbook</vt:lpstr>
      <vt:lpstr>Monotype Corsiva</vt:lpstr>
      <vt:lpstr>Times New Roman</vt:lpstr>
      <vt:lpstr>Wingdings</vt:lpstr>
      <vt:lpstr>Wingdings 2</vt:lpstr>
      <vt:lpstr>Office Theme</vt:lpstr>
      <vt:lpstr>  Из опыта работы с одаренными детьми в начальной школе.  Диденко Наталья Владимировна учитель начальных классов МБОУ СОШ № 4                                                              </vt:lpstr>
      <vt:lpstr>Презентация PowerPoint</vt:lpstr>
      <vt:lpstr>Презентация PowerPoint</vt:lpstr>
      <vt:lpstr>Одаренные дети. Кто они?</vt:lpstr>
      <vt:lpstr>Презентация PowerPoint</vt:lpstr>
      <vt:lpstr>Одаренность бывает:</vt:lpstr>
      <vt:lpstr>Выявление одаренных детей:</vt:lpstr>
      <vt:lpstr>Формы реализации:</vt:lpstr>
      <vt:lpstr>Система работы учителя с одаренными учащимися представлена следующими направлениями:</vt:lpstr>
      <vt:lpstr>На уроках русского языка…</vt:lpstr>
      <vt:lpstr>На уроках математики…</vt:lpstr>
      <vt:lpstr>На уроках окружающего мира…</vt:lpstr>
      <vt:lpstr>Презентация PowerPoint</vt:lpstr>
      <vt:lpstr>Патриотическая деятельность…</vt:lpstr>
      <vt:lpstr>Практическая деятельность –  (спортивная деятельность).</vt:lpstr>
      <vt:lpstr>В познавательной деятельности – интеллектуальная,   (в области естественных и гуманитарных наук, интеллектуальных игр) </vt:lpstr>
      <vt:lpstr>Презентация PowerPoint</vt:lpstr>
      <vt:lpstr>Литературно-поэтическая деятельность.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Работа с родителями: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Пользователь</cp:lastModifiedBy>
  <cp:revision>152</cp:revision>
  <dcterms:created xsi:type="dcterms:W3CDTF">2013-10-20T14:54:06Z</dcterms:created>
  <dcterms:modified xsi:type="dcterms:W3CDTF">2023-02-17T18:45:22Z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2265490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