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houl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846640" cy="3123779"/>
          </a:xfrm>
        </p:spPr>
        <p:txBody>
          <a:bodyPr>
            <a:normAutofit/>
          </a:bodyPr>
          <a:lstStyle/>
          <a:p>
            <a:r>
              <a:rPr lang="ru-RU" altLang="en-US" sz="18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Муниципальное дошкольное образовательное учреждение</a:t>
            </a:r>
            <a:br>
              <a:rPr lang="ru-RU" altLang="en-US" sz="18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altLang="en-US" sz="18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«Детский сад № 1 «Ромашка»</a:t>
            </a:r>
            <a:br>
              <a:rPr lang="ru-RU" altLang="en-US" sz="18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140968"/>
            <a:ext cx="6328792" cy="648072"/>
          </a:xfrm>
        </p:spPr>
        <p:txBody>
          <a:bodyPr/>
          <a:lstStyle/>
          <a:p>
            <a:r>
              <a:rPr lang="ru-RU" dirty="0" smtClean="0"/>
              <a:t>Народная игрушка своими руками</a:t>
            </a:r>
            <a:endParaRPr lang="ru-RU" dirty="0"/>
          </a:p>
        </p:txBody>
      </p:sp>
      <p:pic>
        <p:nvPicPr>
          <p:cNvPr id="1026" name="Picture 2" descr="C:\Users\user\Downloads\81292866_large_r_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93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780928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en-US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endParaRPr lang="ru-RU" altLang="en-US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4869160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en-US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Подготовили воспитатели</a:t>
            </a:r>
          </a:p>
          <a:p>
            <a:pPr algn="r"/>
            <a:r>
              <a:rPr lang="ru-RU" altLang="en-US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группы «Весёлая семейка»</a:t>
            </a:r>
          </a:p>
          <a:p>
            <a:pPr algn="r"/>
            <a:r>
              <a:rPr lang="ru-RU" altLang="en-US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Голованова О.В.</a:t>
            </a:r>
          </a:p>
          <a:p>
            <a:pPr algn="r"/>
            <a:r>
              <a:rPr lang="ru-RU" altLang="en-US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Цветкова Т.Г.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242088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Проект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svet-cvet-lini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Лепим неваляшку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7533455"/>
            <a:ext cx="82296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C:\Users\user\Downloads\20221109_0844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3275856" cy="3384376"/>
          </a:xfrm>
          <a:prstGeom prst="rect">
            <a:avLst/>
          </a:prstGeom>
          <a:noFill/>
        </p:spPr>
      </p:pic>
      <p:pic>
        <p:nvPicPr>
          <p:cNvPr id="4" name="Picture 2" descr="C:\Users\user\Downloads\20221109_0844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420888"/>
            <a:ext cx="3024336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svet-cvet-lini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829600" cy="75608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Раскрасим  матрешку</a:t>
            </a:r>
            <a:endParaRPr lang="ru-RU" dirty="0"/>
          </a:p>
        </p:txBody>
      </p:sp>
      <p:pic>
        <p:nvPicPr>
          <p:cNvPr id="1028" name="Picture 4" descr="C:\Users\user\Desktop\IMG-20221101-WA0069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916832"/>
            <a:ext cx="2232248" cy="3888432"/>
          </a:xfrm>
          <a:prstGeom prst="rect">
            <a:avLst/>
          </a:prstGeom>
          <a:noFill/>
        </p:spPr>
      </p:pic>
      <p:pic>
        <p:nvPicPr>
          <p:cNvPr id="1029" name="Picture 5" descr="C:\Users\user\Desktop\IMG-20221101-WA00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16832"/>
            <a:ext cx="2232248" cy="3960440"/>
          </a:xfrm>
          <a:prstGeom prst="rect">
            <a:avLst/>
          </a:prstGeom>
          <a:noFill/>
        </p:spPr>
      </p:pic>
      <p:pic>
        <p:nvPicPr>
          <p:cNvPr id="1030" name="Picture 6" descr="C:\Users\user\Desktop\IMG-20221101-WA00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916832"/>
            <a:ext cx="2520280" cy="393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svet-cvet-lini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22912" cy="1475656"/>
          </a:xfrm>
        </p:spPr>
        <p:txBody>
          <a:bodyPr/>
          <a:lstStyle/>
          <a:p>
            <a:r>
              <a:rPr lang="ru-RU" sz="2800" dirty="0" smtClean="0"/>
              <a:t>Консультация для родителей</a:t>
            </a:r>
            <a:endParaRPr lang="ru-RU" dirty="0"/>
          </a:p>
        </p:txBody>
      </p:sp>
      <p:pic>
        <p:nvPicPr>
          <p:cNvPr id="1027" name="Picture 3" descr="C:\Users\user\Downloads\20221118_082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004048" y="2348880"/>
            <a:ext cx="3960440" cy="3384376"/>
          </a:xfrm>
          <a:prstGeom prst="rect">
            <a:avLst/>
          </a:prstGeom>
          <a:noFill/>
        </p:spPr>
      </p:pic>
      <p:pic>
        <p:nvPicPr>
          <p:cNvPr id="2050" name="Picture 2" descr="C:\Users\user\Downloads\20221115_121928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87092" y="2485316"/>
            <a:ext cx="488138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svet-cvet-lini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Продукт проекта</a:t>
            </a:r>
            <a:endParaRPr lang="ru-RU" dirty="0"/>
          </a:p>
        </p:txBody>
      </p:sp>
      <p:pic>
        <p:nvPicPr>
          <p:cNvPr id="1026" name="Picture 2" descr="C:\Users\user\Downloads\20221116_0721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839720" y="1480760"/>
            <a:ext cx="5762697" cy="4762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251504" cy="7173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188640"/>
            <a:ext cx="6048672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1.Были подготовлены консультации для родителей –</a:t>
            </a:r>
          </a:p>
          <a:p>
            <a:r>
              <a:rPr lang="ru-RU" dirty="0" smtClean="0"/>
              <a:t> «Роль матрешки в развитие ребенка»; « Игрушки в жизни ребенка»; «Развитие мелкой моторики у детей 3 года жизни»; создана картотека «Игры с матрешкой»</a:t>
            </a:r>
          </a:p>
          <a:p>
            <a:r>
              <a:rPr lang="ru-RU" dirty="0" smtClean="0"/>
              <a:t>2.  Повысили интерес детей к русской народной игрушке - матрешке.</a:t>
            </a:r>
          </a:p>
          <a:p>
            <a:r>
              <a:rPr lang="ru-RU" dirty="0" smtClean="0"/>
              <a:t>3. Развили интерес детей к дидактическим играм на тему «Матрёшка».</a:t>
            </a:r>
          </a:p>
          <a:p>
            <a:r>
              <a:rPr lang="ru-RU" dirty="0" smtClean="0"/>
              <a:t>4. Организовали выставку детских работ.</a:t>
            </a:r>
          </a:p>
          <a:p>
            <a:r>
              <a:rPr lang="ru-RU" dirty="0" smtClean="0"/>
              <a:t>5. Повысили интерес родителей к занятиям детей.</a:t>
            </a:r>
          </a:p>
          <a:p>
            <a:r>
              <a:rPr lang="ru-RU" dirty="0" smtClean="0"/>
              <a:t>6. Сделана дидактическая игра с матрешками </a:t>
            </a:r>
            <a:r>
              <a:rPr lang="ru-RU" dirty="0" smtClean="0"/>
              <a:t>«</a:t>
            </a:r>
            <a:r>
              <a:rPr lang="ru-RU" dirty="0" smtClean="0"/>
              <a:t>Украсим матрешки сарафан</a:t>
            </a:r>
            <a:r>
              <a:rPr lang="ru-RU" dirty="0" smtClean="0"/>
              <a:t>», « Разложи цветы </a:t>
            </a:r>
            <a:r>
              <a:rPr lang="ru-RU" smtClean="0"/>
              <a:t>по цвету».</a:t>
            </a:r>
            <a:endParaRPr lang="ru-RU" dirty="0" smtClean="0"/>
          </a:p>
          <a:p>
            <a:r>
              <a:rPr lang="ru-RU" b="1" dirty="0" smtClean="0"/>
              <a:t>Продукты проекта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Дети: Выставка детского творчества. Разместить на стенде детские работы по продуктивным видам деятельности.</a:t>
            </a:r>
          </a:p>
          <a:p>
            <a:r>
              <a:rPr lang="ru-RU" dirty="0" smtClean="0"/>
              <a:t>Дидактическая игра « Украсим матрешке сарафан», дидактическая игра « Разложи цветы по цвету».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18864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Заключительный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Актуальность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Актуальность:</a:t>
            </a:r>
            <a:endParaRPr lang="ru-RU" dirty="0" smtClean="0"/>
          </a:p>
          <a:p>
            <a:r>
              <a:rPr lang="ru-RU" dirty="0" smtClean="0"/>
              <a:t> - Народная игрушка – это игрушка развивающая, вобравшая в себя игровую культуру многих поколений. Она и эстетически привлекательна, и эмоционально комфортна, и многофункциональна.</a:t>
            </a:r>
          </a:p>
          <a:p>
            <a:r>
              <a:rPr lang="ru-RU" dirty="0" smtClean="0"/>
              <a:t> - Несмотря на кажущуюся простоту, народная игрушка заставляет ребенка прилагать определенные физические и интеллектуальные усилия, чтобы получить радующий, положительный результат, поднимающий по ступенькам развития.</a:t>
            </a:r>
          </a:p>
          <a:p>
            <a:r>
              <a:rPr lang="ru-RU" dirty="0" smtClean="0"/>
              <a:t> - Игры с народными игрушками развивают эстетическое восприятие, логическое мышление, внимание, воображение, сенсомоторные навыки, ловкость, смекалку.</a:t>
            </a:r>
          </a:p>
          <a:p>
            <a:endParaRPr lang="ru-RU" dirty="0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323512" cy="6992634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2483768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Актуальность проекта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1052736"/>
            <a:ext cx="576064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/>
              <a:t>- Народная игрушка – это игрушка развивающая, вобравшая в себя игровую культуру многих поколений. Она и эстетически привлекательна, и эмоционально комфортна, и многофункциональна.</a:t>
            </a:r>
          </a:p>
          <a:p>
            <a:r>
              <a:rPr lang="ru-RU" sz="2000" dirty="0" smtClean="0"/>
              <a:t> - Несмотря на кажущуюся простоту, народная игрушка заставляет ребенка прилагать определенные физические и интеллектуальные усилия, чтобы получить радующий, положительный результат, поднимающий по ступенькам развития.</a:t>
            </a:r>
          </a:p>
          <a:p>
            <a:r>
              <a:rPr lang="ru-RU" sz="2000" dirty="0" smtClean="0"/>
              <a:t> - Игры с народными игрушками развивают эстетическое восприятие, логическое мышление, внимание, воображение, сенсомоторные навыки, ловкость, смекалку.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Проблема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Народная игрушка в наши дни стремительно превращается в сувенирную продукцию, не предназначенную для ребенка и не требующую педагогического сопровождения. Но именно народная игрушка всегда несла в себе огромный потенциал социального наследия. К сожалению, современные родители недооценивают развивающую роль народной игрушки.</a:t>
            </a:r>
          </a:p>
          <a:p>
            <a:endParaRPr lang="ru-RU" dirty="0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404664"/>
            <a:ext cx="4824536" cy="634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Проблема</a:t>
            </a:r>
          </a:p>
          <a:p>
            <a:r>
              <a:rPr lang="ru-RU" sz="2400" dirty="0" smtClean="0"/>
              <a:t>Народная игрушка в наши дни стремительно превращается в сувенирную продукцию, не предназначенную для ребенка и не требующую педагогического сопровождения.</a:t>
            </a:r>
          </a:p>
          <a:p>
            <a:endParaRPr lang="ru-RU" sz="2400" dirty="0" smtClean="0"/>
          </a:p>
          <a:p>
            <a:r>
              <a:rPr lang="ru-RU" sz="2400" dirty="0" smtClean="0"/>
              <a:t>Но именно народная игрушка всегда несла в себе огромный потенциал социального наследия. К сожалению, современные родители недооценивают развивающую роль народной игрушки.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Цель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:</a:t>
            </a:r>
            <a:r>
              <a:rPr lang="ru-RU" dirty="0" smtClean="0"/>
              <a:t> Познакомить детей и родителей с русским народным творчеством на примере матрешки; дать представления детям и родителям о том, как нужно играть с матрешкой.</a:t>
            </a:r>
          </a:p>
          <a:p>
            <a:endParaRPr lang="ru-RU" dirty="0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07704" y="1556792"/>
            <a:ext cx="53285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Познакомить детей и родителей с русским народным творчеством на примере матрешки;</a:t>
            </a:r>
          </a:p>
          <a:p>
            <a:r>
              <a:rPr lang="ru-RU" sz="3200" dirty="0" smtClean="0"/>
              <a:t> дать представления детям и родителям о том, как нужно играть с матрешкой.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54868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Цель проекта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Задачи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1.Обогащать и расширять знания детей о русском народном творчестве¸ через народную игрушку -  матрешку.</a:t>
            </a:r>
          </a:p>
          <a:p>
            <a:r>
              <a:rPr lang="ru-RU" dirty="0" smtClean="0"/>
              <a:t>2. Развивать мелкую моторику детей, внимание в играх с матрешкой.</a:t>
            </a:r>
          </a:p>
          <a:p>
            <a:r>
              <a:rPr lang="ru-RU" dirty="0" smtClean="0"/>
              <a:t>3. Воспитывать бережное отношение к игрушкам.</a:t>
            </a:r>
          </a:p>
          <a:p>
            <a:r>
              <a:rPr lang="ru-RU" dirty="0" smtClean="0"/>
              <a:t>4. Поддерживать интерес к русскому народному творчеству.</a:t>
            </a:r>
          </a:p>
          <a:p>
            <a:endParaRPr lang="ru-RU" dirty="0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83768" y="764704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Задачи проекта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1268760"/>
            <a:ext cx="56166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1.Обогащать и расширять знания детей о русском народном творчестве¸ через народную игрушку -  матрешку.</a:t>
            </a:r>
          </a:p>
          <a:p>
            <a:r>
              <a:rPr lang="ru-RU" sz="2800" dirty="0" smtClean="0"/>
              <a:t>2. Развивать мелкую моторику детей, внимание в играх с матрешкой.</a:t>
            </a:r>
          </a:p>
          <a:p>
            <a:r>
              <a:rPr lang="ru-RU" sz="2800" dirty="0" smtClean="0"/>
              <a:t>3. Воспитывать бережное отношение к игрушкам.</a:t>
            </a:r>
          </a:p>
          <a:p>
            <a:r>
              <a:rPr lang="ru-RU" sz="2800" dirty="0" smtClean="0"/>
              <a:t>4. Поддерживать интерес к русскому народному творчеству.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Продолжительность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Участники проекта</a:t>
            </a:r>
            <a:r>
              <a:rPr lang="ru-RU" dirty="0" smtClean="0"/>
              <a:t>: дети первой младшей группы , воспитатели, родители.</a:t>
            </a:r>
          </a:p>
          <a:p>
            <a:r>
              <a:rPr lang="ru-RU" b="1" dirty="0" smtClean="0"/>
              <a:t>Сроки проекта:</a:t>
            </a:r>
            <a:r>
              <a:rPr lang="ru-RU" dirty="0" smtClean="0"/>
              <a:t> краткосрочный – 3 месяца.</a:t>
            </a:r>
          </a:p>
          <a:p>
            <a:r>
              <a:rPr lang="ru-RU" b="1" dirty="0" smtClean="0"/>
              <a:t>Вид проекта: </a:t>
            </a:r>
            <a:r>
              <a:rPr lang="ru-RU" dirty="0" smtClean="0"/>
              <a:t>творческий, игровой.</a:t>
            </a:r>
          </a:p>
          <a:p>
            <a:endParaRPr lang="ru-RU" dirty="0"/>
          </a:p>
        </p:txBody>
      </p:sp>
      <p:pic>
        <p:nvPicPr>
          <p:cNvPr id="2050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8" y="0"/>
            <a:ext cx="9126252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7704" y="980728"/>
            <a:ext cx="56166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– 3 месяца.</a:t>
            </a:r>
          </a:p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 ИССЛЕДОВАНИЯ: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</a:t>
            </a:r>
          </a:p>
          <a:p>
            <a:pPr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УЧАСТНИКИ ПРОЕКТА: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первой младшей группы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разных видах деятельности (познавательной, игровой театрализованной художественно -эстетической);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педагогическое просвещение родителей;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совместной деятельности; делятся опытом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другими.</a:t>
            </a:r>
          </a:p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321297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105273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627784" y="62068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Продолжительность проекта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Ожидаемый результат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1)заинтересованность детей и родителей темой русская народная игрушка .</a:t>
            </a:r>
          </a:p>
          <a:p>
            <a:pPr lvl="0"/>
            <a:r>
              <a:rPr lang="ru-RU" dirty="0" smtClean="0"/>
              <a:t>2)проявление  познавательной активности у детей, развитие мелкой моторики.</a:t>
            </a:r>
          </a:p>
          <a:p>
            <a:r>
              <a:rPr lang="ru-RU" dirty="0" smtClean="0"/>
              <a:t>3)  совместные игры детей и родителей дома  с матрешкой.</a:t>
            </a:r>
          </a:p>
          <a:p>
            <a:r>
              <a:rPr lang="ru-RU" dirty="0" smtClean="0"/>
              <a:t>4)  знания детей об особенностях костюма  матрёшки (выделять детали костюма матрёшки - сарафан, платок, фартук);</a:t>
            </a:r>
          </a:p>
          <a:p>
            <a:r>
              <a:rPr lang="ru-RU" dirty="0" smtClean="0"/>
              <a:t>5) расширить и активизировать словарный запас слов;</a:t>
            </a:r>
          </a:p>
          <a:p>
            <a:r>
              <a:rPr lang="ru-RU" dirty="0" smtClean="0"/>
              <a:t>6) расширить знания детей и родителей о народной игрушке-матрешке. умение играть с ней.</a:t>
            </a:r>
          </a:p>
          <a:p>
            <a:endParaRPr lang="ru-RU" dirty="0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35696" y="980728"/>
            <a:ext cx="691276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/>
              <a:t>1)заинтересованность детей и родителей темой русская народная игрушка .</a:t>
            </a:r>
          </a:p>
          <a:p>
            <a:pPr lvl="0"/>
            <a:r>
              <a:rPr lang="ru-RU" sz="2400" dirty="0" smtClean="0"/>
              <a:t>2)проявление  познавательной активности у детей, развитие мелкой моторики.</a:t>
            </a:r>
          </a:p>
          <a:p>
            <a:r>
              <a:rPr lang="ru-RU" sz="2400" dirty="0" smtClean="0"/>
              <a:t>3)  совместные игры детей и родителей дома  с матрешкой.</a:t>
            </a:r>
          </a:p>
          <a:p>
            <a:r>
              <a:rPr lang="ru-RU" sz="2400" dirty="0" smtClean="0"/>
              <a:t>4)  знания детей об особенностях костюма  матрёшки (выделять детали костюма матрёшки - сарафан, платок, фартук);</a:t>
            </a:r>
          </a:p>
          <a:p>
            <a:r>
              <a:rPr lang="ru-RU" sz="2400" dirty="0" smtClean="0"/>
              <a:t>5) расширить и активизировать словарный запас слов;</a:t>
            </a:r>
          </a:p>
          <a:p>
            <a:r>
              <a:rPr lang="ru-RU" sz="2400" dirty="0" smtClean="0"/>
              <a:t>6) расширить знания детей и родителей о народной игрушке-матрешке. умение играть с ней.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404664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Ожидаемый результат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69215c59b6c44a29eb2b6af66d486c6a--cartoon-photo-disney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22108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Подготовительный этап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908720"/>
            <a:ext cx="58326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- Составление перспективного плана, конспекты занятий.</a:t>
            </a:r>
          </a:p>
          <a:p>
            <a:r>
              <a:rPr lang="ru-RU" dirty="0" smtClean="0"/>
              <a:t>- Обсуждение с родителями проекта, выяснение возможностей, средств, необходимых для реализации проекта, определение содержания деятельности всех участников проекта.</a:t>
            </a:r>
          </a:p>
          <a:p>
            <a:r>
              <a:rPr lang="ru-RU" dirty="0" smtClean="0"/>
              <a:t>- Наглядная информация для родителей о проведении недели «Народная игрушка - матрешка»,</a:t>
            </a:r>
          </a:p>
          <a:p>
            <a:r>
              <a:rPr lang="ru-RU" dirty="0" smtClean="0"/>
              <a:t>- подбор литературы, иллюстраций;</a:t>
            </a:r>
          </a:p>
          <a:p>
            <a:r>
              <a:rPr lang="ru-RU" dirty="0" smtClean="0"/>
              <a:t>- подбор материалов для </a:t>
            </a:r>
            <a:r>
              <a:rPr lang="ru-RU" dirty="0" err="1" smtClean="0"/>
              <a:t>изодеятельности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сбор информации из разных источников (энциклопедии, рассматривание иллюстраций с разными видами матрешек, чтения </a:t>
            </a:r>
            <a:r>
              <a:rPr lang="ru-RU" dirty="0" err="1" smtClean="0"/>
              <a:t>потешек</a:t>
            </a:r>
            <a:r>
              <a:rPr lang="ru-RU" dirty="0" smtClean="0"/>
              <a:t>, стихов, интернет);</a:t>
            </a:r>
          </a:p>
          <a:p>
            <a:r>
              <a:rPr lang="ru-RU" dirty="0" smtClean="0"/>
              <a:t>- подбор методической и художественной литературы по теме «Русская народная игрушка».</a:t>
            </a:r>
          </a:p>
          <a:p>
            <a:r>
              <a:rPr lang="ru-RU" dirty="0" smtClean="0"/>
              <a:t>- создание развивающей предметно-пространственной среды  для реализации проекта.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svet-cvet-linii-abstrakc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19472"/>
            <a:ext cx="8280920" cy="2232248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Рассмотрим матрешку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389440"/>
            <a:ext cx="8229600" cy="31578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20221108_1702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612576" y="3140968"/>
            <a:ext cx="4032448" cy="2304256"/>
          </a:xfrm>
          <a:prstGeom prst="rect">
            <a:avLst/>
          </a:prstGeom>
          <a:noFill/>
        </p:spPr>
      </p:pic>
      <p:pic>
        <p:nvPicPr>
          <p:cNvPr id="1027" name="Picture 3" descr="C:\Users\user\Downloads\20221109_0838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20997" y="3000083"/>
            <a:ext cx="4038710" cy="2448272"/>
          </a:xfrm>
          <a:prstGeom prst="rect">
            <a:avLst/>
          </a:prstGeom>
          <a:noFill/>
        </p:spPr>
      </p:pic>
      <p:pic>
        <p:nvPicPr>
          <p:cNvPr id="5" name="Picture 2" descr="C:\Users\user\Downloads\20221109_0843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556792"/>
            <a:ext cx="302433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383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дошкольное образовательное учреждение  «Детский сад № 1 «Ромашка» </vt:lpstr>
      <vt:lpstr>Актуальность</vt:lpstr>
      <vt:lpstr>Проблема</vt:lpstr>
      <vt:lpstr>Цель проекта</vt:lpstr>
      <vt:lpstr>Задачи проекта</vt:lpstr>
      <vt:lpstr>Продолжительность проекта</vt:lpstr>
      <vt:lpstr>Ожидаемый результат</vt:lpstr>
      <vt:lpstr>Слайд 8</vt:lpstr>
      <vt:lpstr>Рассмотрим матрешку</vt:lpstr>
      <vt:lpstr>Лепим неваляшку</vt:lpstr>
      <vt:lpstr>Раскрасим  матрешку</vt:lpstr>
      <vt:lpstr>Консультация для родителей</vt:lpstr>
      <vt:lpstr>Продукт проекта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«Детский сад № 1 «Ромашка» </dc:title>
  <dc:creator>Ghoul</dc:creator>
  <cp:lastModifiedBy>Ghoul</cp:lastModifiedBy>
  <cp:revision>64</cp:revision>
  <dcterms:created xsi:type="dcterms:W3CDTF">2022-10-08T13:41:40Z</dcterms:created>
  <dcterms:modified xsi:type="dcterms:W3CDTF">2022-11-19T15:02:57Z</dcterms:modified>
</cp:coreProperties>
</file>