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notesMasterIdLst>
    <p:notesMasterId r:id="rId16"/>
  </p:notesMasterIdLst>
  <p:sldIdLst>
    <p:sldId id="271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37DF9-3625-4CF4-9009-FE983F079478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586EA-E1CA-4825-B95B-F63C7FE2FE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832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D586EA-E1CA-4825-B95B-F63C7FE2FE9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388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163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109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373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1" y="2733709"/>
            <a:ext cx="6108101" cy="1373070"/>
          </a:xfrm>
        </p:spPr>
        <p:txBody>
          <a:bodyPr anchor="b">
            <a:noAutofit/>
          </a:bodyPr>
          <a:lstStyle>
            <a:lvl1pPr algn="r">
              <a:defRPr sz="405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15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EC91-6341-40E5-8032-75650A414E0C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1510" y="2750337"/>
            <a:ext cx="878916" cy="1356442"/>
          </a:xfrm>
        </p:spPr>
        <p:txBody>
          <a:bodyPr/>
          <a:lstStyle/>
          <a:p>
            <a:fld id="{29DFBEDD-8570-412A-B34F-7E34AF480FF2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3777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EC91-6341-40E5-8032-75650A414E0C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BEDD-8570-412A-B34F-7E34AF480FF2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2267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086907"/>
            <a:ext cx="7828359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9368" y="4087901"/>
            <a:ext cx="1202248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7939369" y="2726267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2" y="2869895"/>
            <a:ext cx="7210395" cy="1090788"/>
          </a:xfrm>
        </p:spPr>
        <p:txBody>
          <a:bodyPr anchor="ctr">
            <a:normAutofit/>
          </a:bodyPr>
          <a:lstStyle>
            <a:lvl1pPr algn="r">
              <a:defRPr sz="27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242" y="4232172"/>
            <a:ext cx="7210395" cy="1704017"/>
          </a:xfrm>
        </p:spPr>
        <p:txBody>
          <a:bodyPr>
            <a:normAutofit/>
          </a:bodyPr>
          <a:lstStyle>
            <a:lvl1pPr marL="0" indent="0" algn="r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EC91-6341-40E5-8032-75650A414E0C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7092" y="2869896"/>
            <a:ext cx="865613" cy="1090789"/>
          </a:xfrm>
        </p:spPr>
        <p:txBody>
          <a:bodyPr/>
          <a:lstStyle/>
          <a:p>
            <a:fld id="{29DFBEDD-8570-412A-B34F-7E34AF480FF2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035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0240" y="2336873"/>
            <a:ext cx="3523769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5592" y="2336873"/>
            <a:ext cx="3525044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EC91-6341-40E5-8032-75650A414E0C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BEDD-8570-412A-B34F-7E34AF480FF2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8285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0" y="753230"/>
            <a:ext cx="7210397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9763" y="2336874"/>
            <a:ext cx="3354245" cy="69313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42" y="3030009"/>
            <a:ext cx="3523766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5116" y="2336873"/>
            <a:ext cx="3355521" cy="69207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95593" y="3030009"/>
            <a:ext cx="3525044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EC91-6341-40E5-8032-75650A414E0C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BEDD-8570-412A-B34F-7E34AF480FF2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556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EC91-6341-40E5-8032-75650A414E0C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BEDD-8570-412A-B34F-7E34AF480FF2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9544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EC91-6341-40E5-8032-75650A414E0C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BEDD-8570-412A-B34F-7E34AF480FF2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4038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1" y="753227"/>
            <a:ext cx="7210394" cy="1080940"/>
          </a:xfrm>
        </p:spPr>
        <p:txBody>
          <a:bodyPr anchor="ctr">
            <a:normAutofit/>
          </a:bodyPr>
          <a:lstStyle>
            <a:lvl1pPr>
              <a:defRPr sz="27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4206252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1" y="2336873"/>
            <a:ext cx="2842559" cy="3599317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EC91-6341-40E5-8032-75650A414E0C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BEDD-8570-412A-B34F-7E34AF480FF2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153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0960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3" y="753228"/>
            <a:ext cx="7210393" cy="1080938"/>
          </a:xfrm>
        </p:spPr>
        <p:txBody>
          <a:bodyPr anchor="ctr">
            <a:normAutofit/>
          </a:bodyPr>
          <a:lstStyle>
            <a:lvl1pPr>
              <a:defRPr sz="27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651250" y="2336874"/>
            <a:ext cx="406938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2" y="2336874"/>
            <a:ext cx="2907192" cy="3599315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EC91-6341-40E5-8032-75650A414E0C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BEDD-8570-412A-B34F-7E34AF480FF2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5210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2" y="4711617"/>
            <a:ext cx="7210394" cy="453051"/>
          </a:xfrm>
        </p:spPr>
        <p:txBody>
          <a:bodyPr anchor="b">
            <a:normAutofit/>
          </a:bodyPr>
          <a:lstStyle>
            <a:lvl1pPr>
              <a:defRPr sz="1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0242" y="609598"/>
            <a:ext cx="721039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39" y="5169584"/>
            <a:ext cx="7210397" cy="62297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EC91-6341-40E5-8032-75650A414E0C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92" y="4711310"/>
            <a:ext cx="865613" cy="1090789"/>
          </a:xfrm>
        </p:spPr>
        <p:txBody>
          <a:bodyPr/>
          <a:lstStyle/>
          <a:p>
            <a:fld id="{29DFBEDD-8570-412A-B34F-7E34AF480FF2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1484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41" y="609597"/>
            <a:ext cx="7210394" cy="3592750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2" y="4711616"/>
            <a:ext cx="7210394" cy="1090789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EC91-6341-40E5-8032-75650A414E0C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92" y="4711616"/>
            <a:ext cx="865613" cy="1090789"/>
          </a:xfrm>
        </p:spPr>
        <p:txBody>
          <a:bodyPr/>
          <a:lstStyle/>
          <a:p>
            <a:fld id="{29DFBEDD-8570-412A-B34F-7E34AF480FF2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8672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92" y="609599"/>
            <a:ext cx="6539158" cy="3036061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051717" y="3653379"/>
            <a:ext cx="611743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2" y="4711616"/>
            <a:ext cx="7210394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EC91-6341-40E5-8032-75650A414E0C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92" y="4709926"/>
            <a:ext cx="865613" cy="1090789"/>
          </a:xfrm>
        </p:spPr>
        <p:txBody>
          <a:bodyPr/>
          <a:lstStyle/>
          <a:p>
            <a:fld id="{29DFBEDD-8570-412A-B34F-7E34AF480FF2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7679" y="748116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54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247107" y="30335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5400" dirty="0">
                <a:solidFill>
                  <a:prstClr val="white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83831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239" y="4711616"/>
            <a:ext cx="7210397" cy="58853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240" y="5300150"/>
            <a:ext cx="7210397" cy="502255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EC91-6341-40E5-8032-75650A414E0C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47092" y="4709926"/>
            <a:ext cx="865613" cy="1090789"/>
          </a:xfrm>
        </p:spPr>
        <p:txBody>
          <a:bodyPr/>
          <a:lstStyle/>
          <a:p>
            <a:fld id="{29DFBEDD-8570-412A-B34F-7E34AF480FF2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1404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01917" y="753228"/>
            <a:ext cx="721872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495709" y="2336873"/>
            <a:ext cx="2302526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0241" y="3022674"/>
            <a:ext cx="2287277" cy="2913513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67019" y="2336873"/>
            <a:ext cx="229743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59103" y="3022674"/>
            <a:ext cx="229743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418117" y="2336873"/>
            <a:ext cx="2302519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418117" y="3022674"/>
            <a:ext cx="2302519" cy="2913513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EC91-6341-40E5-8032-75650A414E0C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BEDD-8570-412A-B34F-7E34AF480FF2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8186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0242" y="753228"/>
            <a:ext cx="7210395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0239" y="4297503"/>
            <a:ext cx="2287279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0239" y="2336873"/>
            <a:ext cx="228727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0239" y="4873765"/>
            <a:ext cx="228727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59103" y="4297503"/>
            <a:ext cx="229743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59103" y="2336873"/>
            <a:ext cx="229743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58088" y="4873764"/>
            <a:ext cx="230047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423009" y="4297503"/>
            <a:ext cx="2297629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423008" y="2336873"/>
            <a:ext cx="229762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422915" y="4873762"/>
            <a:ext cx="2300672" cy="106242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EC91-6341-40E5-8032-75650A414E0C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BEDD-8570-412A-B34F-7E34AF480FF2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9421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EC91-6341-40E5-8032-75650A414E0C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BEDD-8570-412A-B34F-7E34AF480FF2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6808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5448782" y="2040420"/>
            <a:ext cx="5106988" cy="1026149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7200777" y="5543428"/>
            <a:ext cx="1602997" cy="10261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96923" y="609597"/>
            <a:ext cx="80535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652503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05344" y="5936188"/>
            <a:ext cx="2057400" cy="365125"/>
          </a:xfrm>
        </p:spPr>
        <p:txBody>
          <a:bodyPr/>
          <a:lstStyle/>
          <a:p>
            <a:fld id="{B3CDEC91-6341-40E5-8032-75650A414E0C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95104" cy="365125"/>
          </a:xfrm>
        </p:spPr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3163" y="5398634"/>
            <a:ext cx="865613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29DFBEDD-8570-412A-B34F-7E34AF480FF2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939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121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727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415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675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91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495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783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870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 cstate="email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0241" y="753228"/>
            <a:ext cx="7210396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241" y="2336873"/>
            <a:ext cx="7210396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63236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DEC91-6341-40E5-8032-75650A414E0C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17.02.2023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41" y="5936189"/>
            <a:ext cx="51529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7092" y="753228"/>
            <a:ext cx="865613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FBEDD-8570-412A-B34F-7E34AF480FF2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0186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jpeg"/><Relationship Id="rId5" Type="http://schemas.openxmlformats.org/officeDocument/2006/relationships/image" Target="../media/image37.jp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g"/><Relationship Id="rId5" Type="http://schemas.openxmlformats.org/officeDocument/2006/relationships/image" Target="../media/image25.jpeg"/><Relationship Id="rId4" Type="http://schemas.openxmlformats.org/officeDocument/2006/relationships/image" Target="../media/image2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200" b="1" dirty="0"/>
              <a:t>Н</a:t>
            </a:r>
            <a:r>
              <a:rPr lang="ru-RU" sz="3200" b="1" dirty="0" smtClean="0"/>
              <a:t>етрадиционные </a:t>
            </a:r>
            <a:r>
              <a:rPr lang="ru-RU" sz="3200" b="1" dirty="0"/>
              <a:t>технологии оздоровления детей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Коваленко О. Ю.</a:t>
            </a:r>
          </a:p>
          <a:p>
            <a:r>
              <a:rPr lang="ru-RU" dirty="0" smtClean="0"/>
              <a:t>Инструктор по физической культуре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260648"/>
            <a:ext cx="78389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>
                <a:solidFill>
                  <a:prstClr val="white"/>
                </a:solidFill>
              </a:rPr>
              <a:t>муниципальное автономное дошкольное образовательное учреждение города Новосибирска д/с №3 «Радуга детства»</a:t>
            </a:r>
            <a:endParaRPr lang="ru-RU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7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620688"/>
            <a:ext cx="3456384" cy="3021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138322"/>
            <a:ext cx="4038600" cy="2118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3641" y="692696"/>
            <a:ext cx="4032448" cy="2134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6339" y="2996952"/>
            <a:ext cx="3299129" cy="3285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52500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548680"/>
            <a:ext cx="3313781" cy="2432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8682" y="476672"/>
            <a:ext cx="3266256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3284983"/>
            <a:ext cx="3280568" cy="3064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3249683"/>
            <a:ext cx="3264782" cy="3013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64589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598" y="703237"/>
            <a:ext cx="2522964" cy="4813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7026" y="706250"/>
            <a:ext cx="2444394" cy="4810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0532" y="692696"/>
            <a:ext cx="3041597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67085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606751"/>
            <a:ext cx="3240360" cy="564449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598" y="477140"/>
            <a:ext cx="3894584" cy="2920938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546770"/>
            <a:ext cx="3837046" cy="279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455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225" y="0"/>
            <a:ext cx="9175513" cy="6858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Традиционные и нетрадиционные технологии оздоровления детей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95536" y="1556792"/>
            <a:ext cx="8291264" cy="45693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Технологии традиционно используемые в детском саду: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НОД по физическому развитию и обучению плаванию.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Утренняя гимнастика.</a:t>
            </a:r>
          </a:p>
          <a:p>
            <a:pPr marL="457200" indent="-457200">
              <a:buAutoNum type="arabicPeriod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Физминутки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Оздоровительный час (третье занятие в неделю).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Спортивные развлечения и праздники.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Подвижные спортивные игры.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Закаливание после сна.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Дыхательная и пальчиковая гимнастика.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44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"/>
            <a:ext cx="9144000" cy="6858001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5536" y="476672"/>
            <a:ext cx="8291264" cy="5649491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Нетрадиционные технологии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Самомассаж и массаж</a:t>
            </a:r>
          </a:p>
          <a:p>
            <a:pPr marL="0" indent="0"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1" y="1470496"/>
            <a:ext cx="4104457" cy="2979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470496"/>
            <a:ext cx="3429531" cy="4334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75111" y="4450027"/>
            <a:ext cx="2867391" cy="2011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4284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Психогимнастика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0550" y="3284984"/>
            <a:ext cx="4085705" cy="3063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72" y="1124744"/>
            <a:ext cx="412242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96737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" y="-1711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Корригирующая гимнастика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148903"/>
            <a:ext cx="3006050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9573" y="980728"/>
            <a:ext cx="3995935" cy="24915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646100"/>
            <a:ext cx="3995935" cy="2654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45350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Закаливание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Материал для дорожек здоровья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8207" y="1600200"/>
            <a:ext cx="3398586" cy="4525963"/>
          </a:xfrm>
        </p:spPr>
      </p:pic>
    </p:spTree>
    <p:extLst>
      <p:ext uri="{BB962C8B-B14F-4D97-AF65-F5344CB8AC3E}">
        <p14:creationId xmlns:p14="http://schemas.microsoft.com/office/powerpoint/2010/main" val="3856262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901" y="472984"/>
            <a:ext cx="4017099" cy="2943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5348" y="476672"/>
            <a:ext cx="406726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4901" y="3429000"/>
            <a:ext cx="4032448" cy="2837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239636" y="2822894"/>
            <a:ext cx="2819371" cy="4067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29381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497" y="332656"/>
            <a:ext cx="3894584" cy="2920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4798" y="332656"/>
            <a:ext cx="3744812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531" y="3421700"/>
            <a:ext cx="3921469" cy="2941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2204" y="3442638"/>
            <a:ext cx="3810000" cy="2936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81151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Идеи для оформления дорожки здоровья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136" y="806524"/>
            <a:ext cx="3528392" cy="2646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222" y="908720"/>
            <a:ext cx="3521968" cy="2641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619343"/>
            <a:ext cx="3524820" cy="2643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619343"/>
            <a:ext cx="3521968" cy="2641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709097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289</TotalTime>
  <Words>94</Words>
  <Application>Microsoft Office PowerPoint</Application>
  <PresentationFormat>Экран (4:3)</PresentationFormat>
  <Paragraphs>21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Trebuchet MS</vt:lpstr>
      <vt:lpstr>Тема Office</vt:lpstr>
      <vt:lpstr>Берлин</vt:lpstr>
      <vt:lpstr>Нетрадиционные технологии оздоровления детей</vt:lpstr>
      <vt:lpstr>Традиционные и нетрадиционные технологии оздоровления детей</vt:lpstr>
      <vt:lpstr>Презентация PowerPoint</vt:lpstr>
      <vt:lpstr>Психогимнастика</vt:lpstr>
      <vt:lpstr>Корригирующая гимнастика</vt:lpstr>
      <vt:lpstr>Закаливание Материал для дорожек здоровья</vt:lpstr>
      <vt:lpstr>Презентация PowerPoint</vt:lpstr>
      <vt:lpstr>Презентация PowerPoint</vt:lpstr>
      <vt:lpstr>Идеи для оформления дорожки здоровья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Традиционные и нетрадиционные методики закалив</dc:title>
  <dc:creator>Саша</dc:creator>
  <cp:lastModifiedBy>K0031</cp:lastModifiedBy>
  <cp:revision>16</cp:revision>
  <dcterms:created xsi:type="dcterms:W3CDTF">2015-02-21T11:38:00Z</dcterms:created>
  <dcterms:modified xsi:type="dcterms:W3CDTF">2023-02-17T04:38:00Z</dcterms:modified>
</cp:coreProperties>
</file>