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73" r:id="rId5"/>
    <p:sldId id="259" r:id="rId6"/>
    <p:sldId id="263" r:id="rId7"/>
    <p:sldId id="260" r:id="rId8"/>
    <p:sldId id="261" r:id="rId9"/>
    <p:sldId id="262" r:id="rId10"/>
    <p:sldId id="264" r:id="rId11"/>
    <p:sldId id="265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7FEA1-1BD5-45E4-B69C-45313DA358E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16A4576-FD94-4A27-BBD5-13D71B7BA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7FEA1-1BD5-45E4-B69C-45313DA358E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4576-FD94-4A27-BBD5-13D71B7BA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7FEA1-1BD5-45E4-B69C-45313DA358E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4576-FD94-4A27-BBD5-13D71B7BA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7FEA1-1BD5-45E4-B69C-45313DA358E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16A4576-FD94-4A27-BBD5-13D71B7BA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7FEA1-1BD5-45E4-B69C-45313DA358E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4576-FD94-4A27-BBD5-13D71B7BAD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7FEA1-1BD5-45E4-B69C-45313DA358E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4576-FD94-4A27-BBD5-13D71B7BA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7FEA1-1BD5-45E4-B69C-45313DA358E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16A4576-FD94-4A27-BBD5-13D71B7BAD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7FEA1-1BD5-45E4-B69C-45313DA358E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4576-FD94-4A27-BBD5-13D71B7BA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7FEA1-1BD5-45E4-B69C-45313DA358E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4576-FD94-4A27-BBD5-13D71B7BA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7FEA1-1BD5-45E4-B69C-45313DA358E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4576-FD94-4A27-BBD5-13D71B7BA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7FEA1-1BD5-45E4-B69C-45313DA358E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4576-FD94-4A27-BBD5-13D71B7BAD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8B7FEA1-1BD5-45E4-B69C-45313DA358E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16A4576-FD94-4A27-BBD5-13D71B7BAD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7772400" cy="1470025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Общественно – политическая жизнь Мордовии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в 1920 – 1930 гг.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589240"/>
            <a:ext cx="8458200" cy="9144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Презентацию </a:t>
            </a:r>
            <a:r>
              <a:rPr lang="ru-RU" dirty="0" smtClean="0">
                <a:solidFill>
                  <a:schemeClr val="tx1"/>
                </a:solidFill>
              </a:rPr>
              <a:t>подготовила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err="1" smtClean="0">
                <a:solidFill>
                  <a:schemeClr val="tx1"/>
                </a:solidFill>
              </a:rPr>
              <a:t>Мухаева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Карина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1916832"/>
            <a:ext cx="3820744" cy="260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149080"/>
            <a:ext cx="34385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5656" y="3212976"/>
            <a:ext cx="2952328" cy="1783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41248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Культура Мордовии в 1930-е гг.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340768"/>
            <a:ext cx="51125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Становление мордовской национальной школы. Подготовка интеллигенции. Рост вузов, техникумов, училищ и рабфаков. Решение задачи всеобщего начального обучения и перевод образования на всеобщее семилетнее обучение.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4221088"/>
            <a:ext cx="3544068" cy="2364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1556792"/>
            <a:ext cx="3383633" cy="2271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3645024"/>
            <a:ext cx="4229350" cy="2819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332656"/>
            <a:ext cx="48965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национальной печати, литературы, театра, изобразительного и музыкального искусства. Л. П.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Кирюков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Л. И. Воинов. И. М.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Яушев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Ф. В.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Сычков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С. Д.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Эрьзя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А. П. Рябов. НИИМК и становление научной деятельности.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476672"/>
            <a:ext cx="3566170" cy="2377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636912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6" y="4365104"/>
            <a:ext cx="3123258" cy="226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16832"/>
            <a:ext cx="1041471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ContrastingRightFacing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spc="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cap="all" spc="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908720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1920-е годы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начало национально-государственного строительства в мордовском крае, а также вовлечением региона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модернизационные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процессы, сопряженные с индустриализацией, коллективизацией и преобразованиями в сфере культуры и образования.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1930-е годы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начало Великой Отечественной войны, которая прервала мирное развитие советского общества и потребовала его изменения в соответствии с требованиями военного времени.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Поиски форм национальной государственности.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44824"/>
            <a:ext cx="8136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Национальная политика большевиков. Первые решения о самоопределении мордвы на уездных съездах Советов. Мордовский отдел при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Наркомнате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Всероссийский съезд коммунистов мордовской национальности (июнь 1921 г.) и его решения. Декрет «Об изменениях в составе Тамбовской губернии». Образование мордовских сельских Советов и волостей в 1925-1928 гг. Районирование Среднего Поволжья и создание Мордовского округа (июль 1928 г.).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988840"/>
            <a:ext cx="69127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Органы власти и управления. Выбор столицы мордовской государственности. Преобразование Мордовской автономной области в Мордовскую Автономную Советскую Социалистическую Республику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1934 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Принятие Конституции МАССР и вхождение республики напрямую в состав РСФСР.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548680"/>
            <a:ext cx="61926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10 января 1930 г.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образование Мордовской автономной области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628800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Мордовия, внешние границы которой формировались с 1928 г. по середину 1930-х гг. В июле 1928 г. в составе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Средневолжской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области был создан Мордовский округ, преобразованный в январе 1930 г. в Мордовскую автономную область, которая, в свою очередь, в декабре 1934 г. была реорганизована в Мордовскую АССР в составе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Средневолжского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(Куйбышевского) края. После принятия Конституции 1936 г. и упразднения края республика непосредственно вошла в состав РСФСР. С середины 1930-х гг. до настоящего времени существенных изменений территории Мордовии не происходило.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Территориальное устройство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Культура мордовского края в 1920-е </a:t>
            </a:r>
            <a:r>
              <a:rPr lang="ru-RU" b="1" dirty="0" err="1" smtClean="0">
                <a:solidFill>
                  <a:schemeClr val="tx1"/>
                </a:solidFill>
              </a:rPr>
              <a:t>гг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6768752" cy="425110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Реализация декрета о ликвидации неграмотности в Мордовии. Деятельность общества «Долой неграмотность». Рост школ и числа учащихся. Расширение сети культурно-просветительных учреждений: изб-читален, библиотек, музеев, кинотеатров и т. д. Зарождение национальной печати. Научно-исследовательская деятельность национальной интеллигенции.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5129200"/>
            <a:ext cx="2637353" cy="16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3429000"/>
            <a:ext cx="353221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Переход к </a:t>
            </a:r>
            <a:r>
              <a:rPr lang="ru-RU" b="1" dirty="0" err="1" smtClean="0">
                <a:solidFill>
                  <a:schemeClr val="tx1"/>
                </a:solidFill>
              </a:rPr>
              <a:t>НэПу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6868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Причины поворота к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НЭПу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Активизация крестьянских восстаний. Голод 1921 г. в Мордовии.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восстановления сельской экономики.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Медленная реанимация аграрной сферы.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Неурожай 1924 г.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Восстановление довоенных показателей к 1928 г. Классовая политика государства.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Рост числа середняков.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Всплеск земельных разделов в конце 1920-х гг. Дробление и обнищание деревни.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340768"/>
            <a:ext cx="7632848" cy="35394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Переход к многоукладной экономике в Мордовии.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Сдача в аренду и перевод на хозрасчет национализированных предприятий.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Промышленное строительство.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Первые электростанции.</a:t>
            </a:r>
          </a:p>
          <a:p>
            <a:pPr>
              <a:buFont typeface="Arial" pitchFamily="34" charset="0"/>
              <a:buChar char="•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4124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Промышленное развитие края.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6096" y="4077072"/>
            <a:ext cx="3564434" cy="225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437112"/>
            <a:ext cx="2900264" cy="210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4797152"/>
            <a:ext cx="2664296" cy="1870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04664"/>
            <a:ext cx="8686800" cy="8382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Противоречия социально-политического развития.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00808"/>
            <a:ext cx="65527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Проблема малоземелья.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Недостаток промышленной продукции. Перенаселенность в деревне и рост безработицы.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«Второе рождение общины».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Противостояние общинных и советских органов на селе.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112" y="3429000"/>
            <a:ext cx="3305943" cy="2409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4797152"/>
            <a:ext cx="2780542" cy="1937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4869160"/>
            <a:ext cx="2438185" cy="1835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</TotalTime>
  <Words>549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Общественно – политическая жизнь Мордовии в 1920 – 1930 гг.</vt:lpstr>
      <vt:lpstr>Слайд 2</vt:lpstr>
      <vt:lpstr>Поиски форм национальной государственности.</vt:lpstr>
      <vt:lpstr>Слайд 4</vt:lpstr>
      <vt:lpstr>Территориальное устройство</vt:lpstr>
      <vt:lpstr>Культура мордовского края в 1920-е гг</vt:lpstr>
      <vt:lpstr>Переход к НэПу</vt:lpstr>
      <vt:lpstr>Промышленное развитие края.</vt:lpstr>
      <vt:lpstr>Противоречия социально-политического развития.</vt:lpstr>
      <vt:lpstr>Культура Мордовии в 1930-е гг.</vt:lpstr>
      <vt:lpstr>Слайд 11</vt:lpstr>
      <vt:lpstr>Слайд 12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Общественно – политическая жизнь Мордовии в 1920 – 1930 гг.</dc:title>
  <dc:creator>Paradise</dc:creator>
  <cp:lastModifiedBy>User</cp:lastModifiedBy>
  <cp:revision>11</cp:revision>
  <dcterms:created xsi:type="dcterms:W3CDTF">2018-12-17T14:50:57Z</dcterms:created>
  <dcterms:modified xsi:type="dcterms:W3CDTF">2023-02-17T10:07:32Z</dcterms:modified>
</cp:coreProperties>
</file>