
<file path=[Content_Types].xml><?xml version="1.0" encoding="utf-8"?>
<Types xmlns="http://schemas.openxmlformats.org/package/2006/content-types"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6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7" r:id="rId3"/>
    <p:sldId id="268" r:id="rId4"/>
    <p:sldId id="258" r:id="rId5"/>
    <p:sldId id="261" r:id="rId6"/>
    <p:sldId id="262" r:id="rId7"/>
    <p:sldId id="280" r:id="rId8"/>
    <p:sldId id="260" r:id="rId9"/>
    <p:sldId id="282" r:id="rId10"/>
    <p:sldId id="269" r:id="rId11"/>
    <p:sldId id="281" r:id="rId12"/>
    <p:sldId id="276" r:id="rId13"/>
    <p:sldId id="277" r:id="rId14"/>
    <p:sldId id="273" r:id="rId15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31C1"/>
    <a:srgbClr val="89AFFB"/>
    <a:srgbClr val="0000F2"/>
    <a:srgbClr val="04003A"/>
    <a:srgbClr val="2419FB"/>
    <a:srgbClr val="1B60F9"/>
    <a:srgbClr val="0000CC"/>
    <a:srgbClr val="996633"/>
    <a:srgbClr val="0080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20" autoAdjust="0"/>
    <p:restoredTop sz="94660"/>
  </p:normalViewPr>
  <p:slideViewPr>
    <p:cSldViewPr showGuides="1">
      <p:cViewPr varScale="1">
        <p:scale>
          <a:sx n="85" d="100"/>
          <a:sy n="85" d="100"/>
        </p:scale>
        <p:origin x="619" y="62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305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Карина Ошлакова" userId="11a999a20caf696e" providerId="LiveId" clId="{BEE14468-C95A-405C-A005-9E1AD75B0844}"/>
    <pc:docChg chg="undo redo custSel addSld delSld modSld sldOrd">
      <pc:chgData name="Карина Ошлакова" userId="11a999a20caf696e" providerId="LiveId" clId="{BEE14468-C95A-405C-A005-9E1AD75B0844}" dt="2022-06-04T00:55:56.878" v="2162" actId="207"/>
      <pc:docMkLst>
        <pc:docMk/>
      </pc:docMkLst>
      <pc:sldChg chg="modSp mod">
        <pc:chgData name="Карина Ошлакова" userId="11a999a20caf696e" providerId="LiveId" clId="{BEE14468-C95A-405C-A005-9E1AD75B0844}" dt="2022-06-02T00:43:59.095" v="2033" actId="20577"/>
        <pc:sldMkLst>
          <pc:docMk/>
          <pc:sldMk cId="506761459" sldId="256"/>
        </pc:sldMkLst>
        <pc:spChg chg="mod">
          <ac:chgData name="Карина Ошлакова" userId="11a999a20caf696e" providerId="LiveId" clId="{BEE14468-C95A-405C-A005-9E1AD75B0844}" dt="2022-05-31T00:13:06.119" v="21" actId="20577"/>
          <ac:spMkLst>
            <pc:docMk/>
            <pc:sldMk cId="506761459" sldId="256"/>
            <ac:spMk id="2" creationId="{00000000-0000-0000-0000-000000000000}"/>
          </ac:spMkLst>
        </pc:spChg>
        <pc:spChg chg="mod">
          <ac:chgData name="Карина Ошлакова" userId="11a999a20caf696e" providerId="LiveId" clId="{BEE14468-C95A-405C-A005-9E1AD75B0844}" dt="2022-06-02T00:43:59.095" v="2033" actId="20577"/>
          <ac:spMkLst>
            <pc:docMk/>
            <pc:sldMk cId="506761459" sldId="256"/>
            <ac:spMk id="4" creationId="{00000000-0000-0000-0000-000000000000}"/>
          </ac:spMkLst>
        </pc:spChg>
        <pc:spChg chg="mod">
          <ac:chgData name="Карина Ошлакова" userId="11a999a20caf696e" providerId="LiveId" clId="{BEE14468-C95A-405C-A005-9E1AD75B0844}" dt="2022-05-31T00:12:58.034" v="19" actId="115"/>
          <ac:spMkLst>
            <pc:docMk/>
            <pc:sldMk cId="506761459" sldId="256"/>
            <ac:spMk id="7" creationId="{00000000-0000-0000-0000-000000000000}"/>
          </ac:spMkLst>
        </pc:spChg>
      </pc:sldChg>
      <pc:sldChg chg="modSp mod">
        <pc:chgData name="Карина Ошлакова" userId="11a999a20caf696e" providerId="LiveId" clId="{BEE14468-C95A-405C-A005-9E1AD75B0844}" dt="2022-06-04T00:55:56.878" v="2162" actId="207"/>
        <pc:sldMkLst>
          <pc:docMk/>
          <pc:sldMk cId="352090314" sldId="258"/>
        </pc:sldMkLst>
        <pc:spChg chg="mod">
          <ac:chgData name="Карина Ошлакова" userId="11a999a20caf696e" providerId="LiveId" clId="{BEE14468-C95A-405C-A005-9E1AD75B0844}" dt="2022-05-31T00:26:03.561" v="208" actId="207"/>
          <ac:spMkLst>
            <pc:docMk/>
            <pc:sldMk cId="352090314" sldId="258"/>
            <ac:spMk id="2" creationId="{00000000-0000-0000-0000-000000000000}"/>
          </ac:spMkLst>
        </pc:spChg>
        <pc:spChg chg="mod">
          <ac:chgData name="Карина Ошлакова" userId="11a999a20caf696e" providerId="LiveId" clId="{BEE14468-C95A-405C-A005-9E1AD75B0844}" dt="2022-06-04T00:55:56.878" v="2162" actId="207"/>
          <ac:spMkLst>
            <pc:docMk/>
            <pc:sldMk cId="352090314" sldId="258"/>
            <ac:spMk id="5" creationId="{00000000-0000-0000-0000-000000000000}"/>
          </ac:spMkLst>
        </pc:spChg>
      </pc:sldChg>
      <pc:sldChg chg="modSp">
        <pc:chgData name="Карина Ошлакова" userId="11a999a20caf696e" providerId="LiveId" clId="{BEE14468-C95A-405C-A005-9E1AD75B0844}" dt="2022-06-02T00:47:50.834" v="2061" actId="20577"/>
        <pc:sldMkLst>
          <pc:docMk/>
          <pc:sldMk cId="1061194279" sldId="260"/>
        </pc:sldMkLst>
        <pc:graphicFrameChg chg="mod">
          <ac:chgData name="Карина Ошлакова" userId="11a999a20caf696e" providerId="LiveId" clId="{BEE14468-C95A-405C-A005-9E1AD75B0844}" dt="2022-06-02T00:47:50.834" v="2061" actId="20577"/>
          <ac:graphicFrameMkLst>
            <pc:docMk/>
            <pc:sldMk cId="1061194279" sldId="260"/>
            <ac:graphicFrameMk id="7" creationId="{00000000-0000-0000-0000-000000000000}"/>
          </ac:graphicFrameMkLst>
        </pc:graphicFrameChg>
      </pc:sldChg>
      <pc:sldChg chg="modSp mod">
        <pc:chgData name="Карина Ошлакова" userId="11a999a20caf696e" providerId="LiveId" clId="{BEE14468-C95A-405C-A005-9E1AD75B0844}" dt="2022-06-03T22:54:07.444" v="2136" actId="20577"/>
        <pc:sldMkLst>
          <pc:docMk/>
          <pc:sldMk cId="3401786857" sldId="261"/>
        </pc:sldMkLst>
        <pc:spChg chg="mod">
          <ac:chgData name="Карина Ошлакова" userId="11a999a20caf696e" providerId="LiveId" clId="{BEE14468-C95A-405C-A005-9E1AD75B0844}" dt="2022-06-03T22:51:41.931" v="2129" actId="122"/>
          <ac:spMkLst>
            <pc:docMk/>
            <pc:sldMk cId="3401786857" sldId="261"/>
            <ac:spMk id="2" creationId="{00000000-0000-0000-0000-000000000000}"/>
          </ac:spMkLst>
        </pc:spChg>
        <pc:spChg chg="mod">
          <ac:chgData name="Карина Ошлакова" userId="11a999a20caf696e" providerId="LiveId" clId="{BEE14468-C95A-405C-A005-9E1AD75B0844}" dt="2022-06-03T22:54:07.444" v="2136" actId="20577"/>
          <ac:spMkLst>
            <pc:docMk/>
            <pc:sldMk cId="3401786857" sldId="261"/>
            <ac:spMk id="3" creationId="{00000000-0000-0000-0000-000000000000}"/>
          </ac:spMkLst>
        </pc:spChg>
      </pc:sldChg>
      <pc:sldChg chg="modSp add del mod">
        <pc:chgData name="Карина Ошлакова" userId="11a999a20caf696e" providerId="LiveId" clId="{BEE14468-C95A-405C-A005-9E1AD75B0844}" dt="2022-06-04T00:55:48.328" v="2161" actId="207"/>
        <pc:sldMkLst>
          <pc:docMk/>
          <pc:sldMk cId="4022862849" sldId="262"/>
        </pc:sldMkLst>
        <pc:spChg chg="mod">
          <ac:chgData name="Карина Ошлакова" userId="11a999a20caf696e" providerId="LiveId" clId="{BEE14468-C95A-405C-A005-9E1AD75B0844}" dt="2022-06-04T00:55:48.328" v="2161" actId="207"/>
          <ac:spMkLst>
            <pc:docMk/>
            <pc:sldMk cId="4022862849" sldId="262"/>
            <ac:spMk id="2" creationId="{00000000-0000-0000-0000-000000000000}"/>
          </ac:spMkLst>
        </pc:spChg>
      </pc:sldChg>
      <pc:sldChg chg="modSp mod">
        <pc:chgData name="Карина Ошлакова" userId="11a999a20caf696e" providerId="LiveId" clId="{BEE14468-C95A-405C-A005-9E1AD75B0844}" dt="2022-06-04T00:07:41.646" v="2159" actId="14100"/>
        <pc:sldMkLst>
          <pc:docMk/>
          <pc:sldMk cId="1720426387" sldId="267"/>
        </pc:sldMkLst>
        <pc:spChg chg="mod">
          <ac:chgData name="Карина Ошлакова" userId="11a999a20caf696e" providerId="LiveId" clId="{BEE14468-C95A-405C-A005-9E1AD75B0844}" dt="2022-06-03T22:50:41.615" v="2120" actId="122"/>
          <ac:spMkLst>
            <pc:docMk/>
            <pc:sldMk cId="1720426387" sldId="267"/>
            <ac:spMk id="13" creationId="{00000000-0000-0000-0000-000000000000}"/>
          </ac:spMkLst>
        </pc:spChg>
        <pc:spChg chg="mod">
          <ac:chgData name="Карина Ошлакова" userId="11a999a20caf696e" providerId="LiveId" clId="{BEE14468-C95A-405C-A005-9E1AD75B0844}" dt="2022-06-04T00:07:41.646" v="2159" actId="14100"/>
          <ac:spMkLst>
            <pc:docMk/>
            <pc:sldMk cId="1720426387" sldId="267"/>
            <ac:spMk id="14" creationId="{00000000-0000-0000-0000-000000000000}"/>
          </ac:spMkLst>
        </pc:spChg>
      </pc:sldChg>
      <pc:sldChg chg="modSp mod">
        <pc:chgData name="Карина Ошлакова" userId="11a999a20caf696e" providerId="LiveId" clId="{BEE14468-C95A-405C-A005-9E1AD75B0844}" dt="2022-06-03T22:51:26.089" v="2127" actId="14100"/>
        <pc:sldMkLst>
          <pc:docMk/>
          <pc:sldMk cId="571916843" sldId="268"/>
        </pc:sldMkLst>
        <pc:spChg chg="mod">
          <ac:chgData name="Карина Ошлакова" userId="11a999a20caf696e" providerId="LiveId" clId="{BEE14468-C95A-405C-A005-9E1AD75B0844}" dt="2022-06-03T22:51:13.883" v="2125" actId="122"/>
          <ac:spMkLst>
            <pc:docMk/>
            <pc:sldMk cId="571916843" sldId="268"/>
            <ac:spMk id="2" creationId="{00000000-0000-0000-0000-000000000000}"/>
          </ac:spMkLst>
        </pc:spChg>
        <pc:spChg chg="mod">
          <ac:chgData name="Карина Ошлакова" userId="11a999a20caf696e" providerId="LiveId" clId="{BEE14468-C95A-405C-A005-9E1AD75B0844}" dt="2022-06-03T22:51:26.089" v="2127" actId="14100"/>
          <ac:spMkLst>
            <pc:docMk/>
            <pc:sldMk cId="571916843" sldId="268"/>
            <ac:spMk id="3" creationId="{00000000-0000-0000-0000-000000000000}"/>
          </ac:spMkLst>
        </pc:spChg>
      </pc:sldChg>
      <pc:sldChg chg="addSp modSp mod">
        <pc:chgData name="Карина Ошлакова" userId="11a999a20caf696e" providerId="LiveId" clId="{BEE14468-C95A-405C-A005-9E1AD75B0844}" dt="2022-06-03T23:13:36.107" v="2157" actId="255"/>
        <pc:sldMkLst>
          <pc:docMk/>
          <pc:sldMk cId="2593339164" sldId="269"/>
        </pc:sldMkLst>
        <pc:spChg chg="add mod">
          <ac:chgData name="Карина Ошлакова" userId="11a999a20caf696e" providerId="LiveId" clId="{BEE14468-C95A-405C-A005-9E1AD75B0844}" dt="2022-06-02T00:49:57.013" v="2100" actId="20577"/>
          <ac:spMkLst>
            <pc:docMk/>
            <pc:sldMk cId="2593339164" sldId="269"/>
            <ac:spMk id="2" creationId="{EE478675-14AB-3C3C-90F9-8D793AF9A42C}"/>
          </ac:spMkLst>
        </pc:spChg>
        <pc:graphicFrameChg chg="add mod">
          <ac:chgData name="Карина Ошлакова" userId="11a999a20caf696e" providerId="LiveId" clId="{BEE14468-C95A-405C-A005-9E1AD75B0844}" dt="2022-06-03T23:13:36.107" v="2157" actId="255"/>
          <ac:graphicFrameMkLst>
            <pc:docMk/>
            <pc:sldMk cId="2593339164" sldId="269"/>
            <ac:graphicFrameMk id="4" creationId="{7ED76E9C-4CA3-7016-7818-04BB5EEE91DF}"/>
          </ac:graphicFrameMkLst>
        </pc:graphicFrameChg>
        <pc:graphicFrameChg chg="mod">
          <ac:chgData name="Карина Ошлакова" userId="11a999a20caf696e" providerId="LiveId" clId="{BEE14468-C95A-405C-A005-9E1AD75B0844}" dt="2022-06-02T00:00:29.756" v="1426" actId="1076"/>
          <ac:graphicFrameMkLst>
            <pc:docMk/>
            <pc:sldMk cId="2593339164" sldId="269"/>
            <ac:graphicFrameMk id="69" creationId="{00000000-0000-0000-0000-000000000000}"/>
          </ac:graphicFrameMkLst>
        </pc:graphicFrameChg>
      </pc:sldChg>
      <pc:sldChg chg="modSp mod">
        <pc:chgData name="Карина Ошлакова" userId="11a999a20caf696e" providerId="LiveId" clId="{BEE14468-C95A-405C-A005-9E1AD75B0844}" dt="2022-06-02T00:15:27.065" v="1582"/>
        <pc:sldMkLst>
          <pc:docMk/>
          <pc:sldMk cId="3274073515" sldId="276"/>
        </pc:sldMkLst>
        <pc:spChg chg="mod">
          <ac:chgData name="Карина Ошлакова" userId="11a999a20caf696e" providerId="LiveId" clId="{BEE14468-C95A-405C-A005-9E1AD75B0844}" dt="2022-06-02T00:11:31.631" v="1452" actId="255"/>
          <ac:spMkLst>
            <pc:docMk/>
            <pc:sldMk cId="3274073515" sldId="276"/>
            <ac:spMk id="6" creationId="{00000000-0000-0000-0000-000000000000}"/>
          </ac:spMkLst>
        </pc:spChg>
        <pc:graphicFrameChg chg="mod">
          <ac:chgData name="Карина Ошлакова" userId="11a999a20caf696e" providerId="LiveId" clId="{BEE14468-C95A-405C-A005-9E1AD75B0844}" dt="2022-06-02T00:15:27.065" v="1582"/>
          <ac:graphicFrameMkLst>
            <pc:docMk/>
            <pc:sldMk cId="3274073515" sldId="276"/>
            <ac:graphicFrameMk id="4" creationId="{00000000-0000-0000-0000-000000000000}"/>
          </ac:graphicFrameMkLst>
        </pc:graphicFrameChg>
      </pc:sldChg>
      <pc:sldChg chg="modSp mod">
        <pc:chgData name="Карина Ошлакова" userId="11a999a20caf696e" providerId="LiveId" clId="{BEE14468-C95A-405C-A005-9E1AD75B0844}" dt="2022-06-04T00:55:12.457" v="2160" actId="207"/>
        <pc:sldMkLst>
          <pc:docMk/>
          <pc:sldMk cId="901730902" sldId="277"/>
        </pc:sldMkLst>
        <pc:spChg chg="mod">
          <ac:chgData name="Карина Ошлакова" userId="11a999a20caf696e" providerId="LiveId" clId="{BEE14468-C95A-405C-A005-9E1AD75B0844}" dt="2022-06-02T22:38:23.384" v="2118" actId="207"/>
          <ac:spMkLst>
            <pc:docMk/>
            <pc:sldMk cId="901730902" sldId="277"/>
            <ac:spMk id="2" creationId="{00000000-0000-0000-0000-000000000000}"/>
          </ac:spMkLst>
        </pc:spChg>
        <pc:spChg chg="mod">
          <ac:chgData name="Карина Ошлакова" userId="11a999a20caf696e" providerId="LiveId" clId="{BEE14468-C95A-405C-A005-9E1AD75B0844}" dt="2022-06-04T00:55:12.457" v="2160" actId="207"/>
          <ac:spMkLst>
            <pc:docMk/>
            <pc:sldMk cId="901730902" sldId="277"/>
            <ac:spMk id="3" creationId="{00000000-0000-0000-0000-000000000000}"/>
          </ac:spMkLst>
        </pc:spChg>
      </pc:sldChg>
      <pc:sldChg chg="addSp delSp modSp del mod">
        <pc:chgData name="Карина Ошлакова" userId="11a999a20caf696e" providerId="LiveId" clId="{BEE14468-C95A-405C-A005-9E1AD75B0844}" dt="2022-06-01T23:35:59.205" v="999" actId="2696"/>
        <pc:sldMkLst>
          <pc:docMk/>
          <pc:sldMk cId="3432168634" sldId="278"/>
        </pc:sldMkLst>
        <pc:spChg chg="add mod">
          <ac:chgData name="Карина Ошлакова" userId="11a999a20caf696e" providerId="LiveId" clId="{BEE14468-C95A-405C-A005-9E1AD75B0844}" dt="2022-06-01T23:28:38.162" v="848" actId="207"/>
          <ac:spMkLst>
            <pc:docMk/>
            <pc:sldMk cId="3432168634" sldId="278"/>
            <ac:spMk id="2" creationId="{11B595DA-4C8B-5301-FC3B-EDB736F60535}"/>
          </ac:spMkLst>
        </pc:spChg>
        <pc:spChg chg="add mod">
          <ac:chgData name="Карина Ошлакова" userId="11a999a20caf696e" providerId="LiveId" clId="{BEE14468-C95A-405C-A005-9E1AD75B0844}" dt="2022-06-01T23:30:45.910" v="862" actId="1076"/>
          <ac:spMkLst>
            <pc:docMk/>
            <pc:sldMk cId="3432168634" sldId="278"/>
            <ac:spMk id="16" creationId="{193E2F98-3379-0A2F-E77D-9BC8396900EF}"/>
          </ac:spMkLst>
        </pc:spChg>
        <pc:spChg chg="add del">
          <ac:chgData name="Карина Ошлакова" userId="11a999a20caf696e" providerId="LiveId" clId="{BEE14468-C95A-405C-A005-9E1AD75B0844}" dt="2022-06-01T23:31:43.877" v="864" actId="767"/>
          <ac:spMkLst>
            <pc:docMk/>
            <pc:sldMk cId="3432168634" sldId="278"/>
            <ac:spMk id="17" creationId="{F7312B88-C5A0-ECB8-C4F8-9884B8051C2F}"/>
          </ac:spMkLst>
        </pc:spChg>
        <pc:spChg chg="add del mod">
          <ac:chgData name="Карина Ошлакова" userId="11a999a20caf696e" providerId="LiveId" clId="{BEE14468-C95A-405C-A005-9E1AD75B0844}" dt="2022-06-01T23:32:14.166" v="870" actId="14100"/>
          <ac:spMkLst>
            <pc:docMk/>
            <pc:sldMk cId="3432168634" sldId="278"/>
            <ac:spMk id="18" creationId="{4E83E608-6DF8-FC33-FBA7-858AE911368C}"/>
          </ac:spMkLst>
        </pc:spChg>
        <pc:spChg chg="add mod">
          <ac:chgData name="Карина Ошлакова" userId="11a999a20caf696e" providerId="LiveId" clId="{BEE14468-C95A-405C-A005-9E1AD75B0844}" dt="2022-06-01T23:32:22.161" v="871"/>
          <ac:spMkLst>
            <pc:docMk/>
            <pc:sldMk cId="3432168634" sldId="278"/>
            <ac:spMk id="20" creationId="{D09FF44A-4804-4F27-6038-C115E2474952}"/>
          </ac:spMkLst>
        </pc:spChg>
        <pc:spChg chg="add mod">
          <ac:chgData name="Карина Ошлакова" userId="11a999a20caf696e" providerId="LiveId" clId="{BEE14468-C95A-405C-A005-9E1AD75B0844}" dt="2022-06-01T23:32:24.163" v="872"/>
          <ac:spMkLst>
            <pc:docMk/>
            <pc:sldMk cId="3432168634" sldId="278"/>
            <ac:spMk id="21" creationId="{88410BB7-5506-D519-3C4D-9EFFEFBDDF01}"/>
          </ac:spMkLst>
        </pc:spChg>
        <pc:spChg chg="add">
          <ac:chgData name="Карина Ошлакова" userId="11a999a20caf696e" providerId="LiveId" clId="{BEE14468-C95A-405C-A005-9E1AD75B0844}" dt="2022-06-01T23:32:36.403" v="873" actId="767"/>
          <ac:spMkLst>
            <pc:docMk/>
            <pc:sldMk cId="3432168634" sldId="278"/>
            <ac:spMk id="22" creationId="{73134E15-6AFB-E3C4-A403-758B093DCD47}"/>
          </ac:spMkLst>
        </pc:spChg>
        <pc:spChg chg="add">
          <ac:chgData name="Карина Ошлакова" userId="11a999a20caf696e" providerId="LiveId" clId="{BEE14468-C95A-405C-A005-9E1AD75B0844}" dt="2022-06-01T23:32:48.348" v="874" actId="767"/>
          <ac:spMkLst>
            <pc:docMk/>
            <pc:sldMk cId="3432168634" sldId="278"/>
            <ac:spMk id="23" creationId="{1D9B6120-B808-0D56-E11B-18BBAF42805E}"/>
          </ac:spMkLst>
        </pc:spChg>
        <pc:graphicFrameChg chg="del mod">
          <ac:chgData name="Карина Ошлакова" userId="11a999a20caf696e" providerId="LiveId" clId="{BEE14468-C95A-405C-A005-9E1AD75B0844}" dt="2022-06-01T23:25:36.388" v="804" actId="21"/>
          <ac:graphicFrameMkLst>
            <pc:docMk/>
            <pc:sldMk cId="3432168634" sldId="278"/>
            <ac:graphicFrameMk id="4" creationId="{00000000-0000-0000-0000-000000000000}"/>
          </ac:graphicFrameMkLst>
        </pc:graphicFrameChg>
        <pc:graphicFrameChg chg="add del mod">
          <ac:chgData name="Карина Ошлакова" userId="11a999a20caf696e" providerId="LiveId" clId="{BEE14468-C95A-405C-A005-9E1AD75B0844}" dt="2022-06-01T23:32:10.250" v="869"/>
          <ac:graphicFrameMkLst>
            <pc:docMk/>
            <pc:sldMk cId="3432168634" sldId="278"/>
            <ac:graphicFrameMk id="19" creationId="{2EA50142-1C03-CA9A-F0BA-618259628A9D}"/>
          </ac:graphicFrameMkLst>
        </pc:graphicFrameChg>
        <pc:cxnChg chg="add mod">
          <ac:chgData name="Карина Ошлакова" userId="11a999a20caf696e" providerId="LiveId" clId="{BEE14468-C95A-405C-A005-9E1AD75B0844}" dt="2022-06-01T23:29:19.656" v="851" actId="14100"/>
          <ac:cxnSpMkLst>
            <pc:docMk/>
            <pc:sldMk cId="3432168634" sldId="278"/>
            <ac:cxnSpMk id="5" creationId="{C8FC0B56-BF3E-6891-E5D0-0F80B95C828D}"/>
          </ac:cxnSpMkLst>
        </pc:cxnChg>
        <pc:cxnChg chg="add mod">
          <ac:chgData name="Карина Ошлакова" userId="11a999a20caf696e" providerId="LiveId" clId="{BEE14468-C95A-405C-A005-9E1AD75B0844}" dt="2022-06-01T23:29:35.685" v="854" actId="14100"/>
          <ac:cxnSpMkLst>
            <pc:docMk/>
            <pc:sldMk cId="3432168634" sldId="278"/>
            <ac:cxnSpMk id="8" creationId="{FF1F6D36-1A3B-AC3B-F324-970BC860188E}"/>
          </ac:cxnSpMkLst>
        </pc:cxnChg>
        <pc:cxnChg chg="add mod">
          <ac:chgData name="Карина Ошлакова" userId="11a999a20caf696e" providerId="LiveId" clId="{BEE14468-C95A-405C-A005-9E1AD75B0844}" dt="2022-06-01T23:30:05.477" v="858" actId="14100"/>
          <ac:cxnSpMkLst>
            <pc:docMk/>
            <pc:sldMk cId="3432168634" sldId="278"/>
            <ac:cxnSpMk id="11" creationId="{80464D48-21CE-F635-10DD-650EC54D1238}"/>
          </ac:cxnSpMkLst>
        </pc:cxnChg>
        <pc:cxnChg chg="add mod">
          <ac:chgData name="Карина Ошлакова" userId="11a999a20caf696e" providerId="LiveId" clId="{BEE14468-C95A-405C-A005-9E1AD75B0844}" dt="2022-06-01T23:30:16.808" v="860" actId="13822"/>
          <ac:cxnSpMkLst>
            <pc:docMk/>
            <pc:sldMk cId="3432168634" sldId="278"/>
            <ac:cxnSpMk id="15" creationId="{1CABC121-DA28-CCAA-6985-A21B6FB25782}"/>
          </ac:cxnSpMkLst>
        </pc:cxnChg>
      </pc:sldChg>
      <pc:sldChg chg="addSp delSp modSp mod ord">
        <pc:chgData name="Карина Ошлакова" userId="11a999a20caf696e" providerId="LiveId" clId="{BEE14468-C95A-405C-A005-9E1AD75B0844}" dt="2022-06-03T22:56:44.822" v="2143" actId="14100"/>
        <pc:sldMkLst>
          <pc:docMk/>
          <pc:sldMk cId="736520077" sldId="280"/>
        </pc:sldMkLst>
        <pc:spChg chg="mod">
          <ac:chgData name="Карина Ошлакова" userId="11a999a20caf696e" providerId="LiveId" clId="{BEE14468-C95A-405C-A005-9E1AD75B0844}" dt="2022-06-03T22:56:44.822" v="2143" actId="14100"/>
          <ac:spMkLst>
            <pc:docMk/>
            <pc:sldMk cId="736520077" sldId="280"/>
            <ac:spMk id="41" creationId="{00000000-0000-0000-0000-000000000000}"/>
          </ac:spMkLst>
        </pc:spChg>
        <pc:spChg chg="del">
          <ac:chgData name="Карина Ошлакова" userId="11a999a20caf696e" providerId="LiveId" clId="{BEE14468-C95A-405C-A005-9E1AD75B0844}" dt="2022-06-01T11:38:24.648" v="607" actId="21"/>
          <ac:spMkLst>
            <pc:docMk/>
            <pc:sldMk cId="736520077" sldId="280"/>
            <ac:spMk id="42" creationId="{00000000-0000-0000-0000-000000000000}"/>
          </ac:spMkLst>
        </pc:spChg>
        <pc:spChg chg="mod">
          <ac:chgData name="Карина Ошлакова" userId="11a999a20caf696e" providerId="LiveId" clId="{BEE14468-C95A-405C-A005-9E1AD75B0844}" dt="2022-06-03T22:56:07.490" v="2139" actId="113"/>
          <ac:spMkLst>
            <pc:docMk/>
            <pc:sldMk cId="736520077" sldId="280"/>
            <ac:spMk id="43" creationId="{00000000-0000-0000-0000-000000000000}"/>
          </ac:spMkLst>
        </pc:spChg>
        <pc:spChg chg="mod">
          <ac:chgData name="Карина Ошлакова" userId="11a999a20caf696e" providerId="LiveId" clId="{BEE14468-C95A-405C-A005-9E1AD75B0844}" dt="2022-06-03T22:56:25.148" v="2142" actId="113"/>
          <ac:spMkLst>
            <pc:docMk/>
            <pc:sldMk cId="736520077" sldId="280"/>
            <ac:spMk id="44" creationId="{00000000-0000-0000-0000-000000000000}"/>
          </ac:spMkLst>
        </pc:spChg>
        <pc:spChg chg="mod">
          <ac:chgData name="Карина Ошлакова" userId="11a999a20caf696e" providerId="LiveId" clId="{BEE14468-C95A-405C-A005-9E1AD75B0844}" dt="2022-06-03T22:55:59.457" v="2137" actId="1076"/>
          <ac:spMkLst>
            <pc:docMk/>
            <pc:sldMk cId="736520077" sldId="280"/>
            <ac:spMk id="46" creationId="{00000000-0000-0000-0000-000000000000}"/>
          </ac:spMkLst>
        </pc:spChg>
        <pc:spChg chg="del">
          <ac:chgData name="Карина Ошлакова" userId="11a999a20caf696e" providerId="LiveId" clId="{BEE14468-C95A-405C-A005-9E1AD75B0844}" dt="2022-06-01T11:22:52.535" v="565" actId="21"/>
          <ac:spMkLst>
            <pc:docMk/>
            <pc:sldMk cId="736520077" sldId="280"/>
            <ac:spMk id="47" creationId="{00000000-0000-0000-0000-000000000000}"/>
          </ac:spMkLst>
        </pc:spChg>
        <pc:spChg chg="mod">
          <ac:chgData name="Карина Ошлакова" userId="11a999a20caf696e" providerId="LiveId" clId="{BEE14468-C95A-405C-A005-9E1AD75B0844}" dt="2022-06-03T22:56:17.574" v="2141" actId="113"/>
          <ac:spMkLst>
            <pc:docMk/>
            <pc:sldMk cId="736520077" sldId="280"/>
            <ac:spMk id="48" creationId="{00000000-0000-0000-0000-000000000000}"/>
          </ac:spMkLst>
        </pc:spChg>
        <pc:spChg chg="del mod">
          <ac:chgData name="Карина Ошлакова" userId="11a999a20caf696e" providerId="LiveId" clId="{BEE14468-C95A-405C-A005-9E1AD75B0844}" dt="2022-06-01T11:44:31.510" v="642" actId="21"/>
          <ac:spMkLst>
            <pc:docMk/>
            <pc:sldMk cId="736520077" sldId="280"/>
            <ac:spMk id="49" creationId="{00000000-0000-0000-0000-000000000000}"/>
          </ac:spMkLst>
        </pc:spChg>
        <pc:spChg chg="del">
          <ac:chgData name="Карина Ошлакова" userId="11a999a20caf696e" providerId="LiveId" clId="{BEE14468-C95A-405C-A005-9E1AD75B0844}" dt="2022-06-01T11:46:44.197" v="677" actId="21"/>
          <ac:spMkLst>
            <pc:docMk/>
            <pc:sldMk cId="736520077" sldId="280"/>
            <ac:spMk id="50" creationId="{00000000-0000-0000-0000-000000000000}"/>
          </ac:spMkLst>
        </pc:spChg>
        <pc:spChg chg="add del mod">
          <ac:chgData name="Карина Ошлакова" userId="11a999a20caf696e" providerId="LiveId" clId="{BEE14468-C95A-405C-A005-9E1AD75B0844}" dt="2022-06-01T11:47:00.646" v="682" actId="21"/>
          <ac:spMkLst>
            <pc:docMk/>
            <pc:sldMk cId="736520077" sldId="280"/>
            <ac:spMk id="51" creationId="{00000000-0000-0000-0000-000000000000}"/>
          </ac:spMkLst>
        </pc:spChg>
        <pc:spChg chg="del">
          <ac:chgData name="Карина Ошлакова" userId="11a999a20caf696e" providerId="LiveId" clId="{BEE14468-C95A-405C-A005-9E1AD75B0844}" dt="2022-06-01T11:47:53.746" v="691" actId="21"/>
          <ac:spMkLst>
            <pc:docMk/>
            <pc:sldMk cId="736520077" sldId="280"/>
            <ac:spMk id="52" creationId="{00000000-0000-0000-0000-000000000000}"/>
          </ac:spMkLst>
        </pc:spChg>
        <pc:grpChg chg="add del mod">
          <ac:chgData name="Карина Ошлакова" userId="11a999a20caf696e" providerId="LiveId" clId="{BEE14468-C95A-405C-A005-9E1AD75B0844}" dt="2022-06-01T11:49:56.976" v="711" actId="1076"/>
          <ac:grpSpMkLst>
            <pc:docMk/>
            <pc:sldMk cId="736520077" sldId="280"/>
            <ac:grpSpMk id="40" creationId="{00000000-0000-0000-0000-000000000000}"/>
          </ac:grpSpMkLst>
        </pc:grpChg>
        <pc:cxnChg chg="mod">
          <ac:chgData name="Карина Ошлакова" userId="11a999a20caf696e" providerId="LiveId" clId="{BEE14468-C95A-405C-A005-9E1AD75B0844}" dt="2022-06-01T11:54:32.394" v="729" actId="14100"/>
          <ac:cxnSpMkLst>
            <pc:docMk/>
            <pc:sldMk cId="736520077" sldId="280"/>
            <ac:cxnSpMk id="53" creationId="{00000000-0000-0000-0000-000000000000}"/>
          </ac:cxnSpMkLst>
        </pc:cxnChg>
        <pc:cxnChg chg="del">
          <ac:chgData name="Карина Ошлакова" userId="11a999a20caf696e" providerId="LiveId" clId="{BEE14468-C95A-405C-A005-9E1AD75B0844}" dt="2022-06-01T11:44:43.891" v="643" actId="21"/>
          <ac:cxnSpMkLst>
            <pc:docMk/>
            <pc:sldMk cId="736520077" sldId="280"/>
            <ac:cxnSpMk id="54" creationId="{00000000-0000-0000-0000-000000000000}"/>
          </ac:cxnSpMkLst>
        </pc:cxnChg>
        <pc:cxnChg chg="del">
          <ac:chgData name="Карина Ошлакова" userId="11a999a20caf696e" providerId="LiveId" clId="{BEE14468-C95A-405C-A005-9E1AD75B0844}" dt="2022-06-01T11:38:46.782" v="610" actId="21"/>
          <ac:cxnSpMkLst>
            <pc:docMk/>
            <pc:sldMk cId="736520077" sldId="280"/>
            <ac:cxnSpMk id="55" creationId="{00000000-0000-0000-0000-000000000000}"/>
          </ac:cxnSpMkLst>
        </pc:cxnChg>
        <pc:cxnChg chg="mod">
          <ac:chgData name="Карина Ошлакова" userId="11a999a20caf696e" providerId="LiveId" clId="{BEE14468-C95A-405C-A005-9E1AD75B0844}" dt="2022-06-01T11:53:21.098" v="720" actId="14100"/>
          <ac:cxnSpMkLst>
            <pc:docMk/>
            <pc:sldMk cId="736520077" sldId="280"/>
            <ac:cxnSpMk id="56" creationId="{00000000-0000-0000-0000-000000000000}"/>
          </ac:cxnSpMkLst>
        </pc:cxnChg>
        <pc:cxnChg chg="del">
          <ac:chgData name="Карина Ошлакова" userId="11a999a20caf696e" providerId="LiveId" clId="{BEE14468-C95A-405C-A005-9E1AD75B0844}" dt="2022-06-01T11:48:07.897" v="694" actId="21"/>
          <ac:cxnSpMkLst>
            <pc:docMk/>
            <pc:sldMk cId="736520077" sldId="280"/>
            <ac:cxnSpMk id="57" creationId="{00000000-0000-0000-0000-000000000000}"/>
          </ac:cxnSpMkLst>
        </pc:cxnChg>
        <pc:cxnChg chg="del mod">
          <ac:chgData name="Карина Ошлакова" userId="11a999a20caf696e" providerId="LiveId" clId="{BEE14468-C95A-405C-A005-9E1AD75B0844}" dt="2022-06-01T11:47:05.397" v="683" actId="21"/>
          <ac:cxnSpMkLst>
            <pc:docMk/>
            <pc:sldMk cId="736520077" sldId="280"/>
            <ac:cxnSpMk id="58" creationId="{00000000-0000-0000-0000-000000000000}"/>
          </ac:cxnSpMkLst>
        </pc:cxnChg>
        <pc:cxnChg chg="del">
          <ac:chgData name="Карина Ошлакова" userId="11a999a20caf696e" providerId="LiveId" clId="{BEE14468-C95A-405C-A005-9E1AD75B0844}" dt="2022-06-01T11:46:53.734" v="680" actId="21"/>
          <ac:cxnSpMkLst>
            <pc:docMk/>
            <pc:sldMk cId="736520077" sldId="280"/>
            <ac:cxnSpMk id="59" creationId="{00000000-0000-0000-0000-000000000000}"/>
          </ac:cxnSpMkLst>
        </pc:cxnChg>
        <pc:cxnChg chg="mod">
          <ac:chgData name="Карина Ошлакова" userId="11a999a20caf696e" providerId="LiveId" clId="{BEE14468-C95A-405C-A005-9E1AD75B0844}" dt="2022-06-01T11:53:45.279" v="724" actId="14100"/>
          <ac:cxnSpMkLst>
            <pc:docMk/>
            <pc:sldMk cId="736520077" sldId="280"/>
            <ac:cxnSpMk id="60" creationId="{00000000-0000-0000-0000-000000000000}"/>
          </ac:cxnSpMkLst>
        </pc:cxnChg>
        <pc:cxnChg chg="del">
          <ac:chgData name="Карина Ошлакова" userId="11a999a20caf696e" providerId="LiveId" clId="{BEE14468-C95A-405C-A005-9E1AD75B0844}" dt="2022-06-01T11:23:06.233" v="567" actId="21"/>
          <ac:cxnSpMkLst>
            <pc:docMk/>
            <pc:sldMk cId="736520077" sldId="280"/>
            <ac:cxnSpMk id="61" creationId="{00000000-0000-0000-0000-000000000000}"/>
          </ac:cxnSpMkLst>
        </pc:cxnChg>
        <pc:cxnChg chg="mod">
          <ac:chgData name="Карина Ошлакова" userId="11a999a20caf696e" providerId="LiveId" clId="{BEE14468-C95A-405C-A005-9E1AD75B0844}" dt="2022-06-01T11:49:38.693" v="709" actId="1076"/>
          <ac:cxnSpMkLst>
            <pc:docMk/>
            <pc:sldMk cId="736520077" sldId="280"/>
            <ac:cxnSpMk id="62" creationId="{00000000-0000-0000-0000-000000000000}"/>
          </ac:cxnSpMkLst>
        </pc:cxnChg>
      </pc:sldChg>
      <pc:sldChg chg="addSp modSp mod">
        <pc:chgData name="Карина Ошлакова" userId="11a999a20caf696e" providerId="LiveId" clId="{BEE14468-C95A-405C-A005-9E1AD75B0844}" dt="2022-06-03T23:13:48.095" v="2158" actId="255"/>
        <pc:sldMkLst>
          <pc:docMk/>
          <pc:sldMk cId="3798662460" sldId="281"/>
        </pc:sldMkLst>
        <pc:graphicFrameChg chg="add mod">
          <ac:chgData name="Карина Ошлакова" userId="11a999a20caf696e" providerId="LiveId" clId="{BEE14468-C95A-405C-A005-9E1AD75B0844}" dt="2022-06-03T23:13:48.095" v="2158" actId="255"/>
          <ac:graphicFrameMkLst>
            <pc:docMk/>
            <pc:sldMk cId="3798662460" sldId="281"/>
            <ac:graphicFrameMk id="3" creationId="{D381FCB9-D9AE-0A0C-6E12-8EA023D0AE27}"/>
          </ac:graphicFrameMkLst>
        </pc:graphicFrameChg>
        <pc:graphicFrameChg chg="mod">
          <ac:chgData name="Карина Ошлакова" userId="11a999a20caf696e" providerId="LiveId" clId="{BEE14468-C95A-405C-A005-9E1AD75B0844}" dt="2022-06-02T00:51:49.768" v="2103" actId="1076"/>
          <ac:graphicFrameMkLst>
            <pc:docMk/>
            <pc:sldMk cId="3798662460" sldId="281"/>
            <ac:graphicFrameMk id="12" creationId="{00000000-0000-0000-0000-000000000000}"/>
          </ac:graphicFrameMkLst>
        </pc:graphicFrameChg>
      </pc:sldChg>
      <pc:sldChg chg="delSp modSp mod">
        <pc:chgData name="Карина Ошлакова" userId="11a999a20caf696e" providerId="LiveId" clId="{BEE14468-C95A-405C-A005-9E1AD75B0844}" dt="2022-06-03T23:02:25.887" v="2152" actId="113"/>
        <pc:sldMkLst>
          <pc:docMk/>
          <pc:sldMk cId="2569307538" sldId="282"/>
        </pc:sldMkLst>
        <pc:spChg chg="del mod">
          <ac:chgData name="Карина Ошлакова" userId="11a999a20caf696e" providerId="LiveId" clId="{BEE14468-C95A-405C-A005-9E1AD75B0844}" dt="2022-06-01T23:46:49.574" v="1380" actId="21"/>
          <ac:spMkLst>
            <pc:docMk/>
            <pc:sldMk cId="2569307538" sldId="282"/>
            <ac:spMk id="9" creationId="{00000000-0000-0000-0000-000000000000}"/>
          </ac:spMkLst>
        </pc:spChg>
        <pc:graphicFrameChg chg="mod">
          <ac:chgData name="Карина Ошлакова" userId="11a999a20caf696e" providerId="LiveId" clId="{BEE14468-C95A-405C-A005-9E1AD75B0844}" dt="2022-06-03T23:02:25.887" v="2152" actId="113"/>
          <ac:graphicFrameMkLst>
            <pc:docMk/>
            <pc:sldMk cId="2569307538" sldId="282"/>
            <ac:graphicFrameMk id="7" creationId="{00000000-0000-0000-0000-000000000000}"/>
          </ac:graphicFrameMkLst>
        </pc:graphicFrameChg>
      </pc:sldChg>
      <pc:sldChg chg="add del">
        <pc:chgData name="Карина Ошлакова" userId="11a999a20caf696e" providerId="LiveId" clId="{BEE14468-C95A-405C-A005-9E1AD75B0844}" dt="2022-06-02T00:08:58.383" v="1445" actId="2696"/>
        <pc:sldMkLst>
          <pc:docMk/>
          <pc:sldMk cId="1405737547" sldId="283"/>
        </pc:sldMkLst>
      </pc:sldChg>
      <pc:sldChg chg="del ord">
        <pc:chgData name="Карина Ошлакова" userId="11a999a20caf696e" providerId="LiveId" clId="{BEE14468-C95A-405C-A005-9E1AD75B0844}" dt="2022-06-02T00:08:51.049" v="1444" actId="2696"/>
        <pc:sldMkLst>
          <pc:docMk/>
          <pc:sldMk cId="3741602820" sldId="284"/>
        </pc:sldMkLst>
      </pc:sldChg>
      <pc:sldChg chg="new del">
        <pc:chgData name="Карина Ошлакова" userId="11a999a20caf696e" providerId="LiveId" clId="{BEE14468-C95A-405C-A005-9E1AD75B0844}" dt="2022-06-01T11:01:16.973" v="412" actId="680"/>
        <pc:sldMkLst>
          <pc:docMk/>
          <pc:sldMk cId="2530593699" sldId="285"/>
        </pc:sldMkLst>
      </pc:sldChg>
      <pc:sldChg chg="addSp modSp new del mod ord">
        <pc:chgData name="Карина Ошлакова" userId="11a999a20caf696e" providerId="LiveId" clId="{BEE14468-C95A-405C-A005-9E1AD75B0844}" dt="2022-06-01T23:40:54.543" v="1183" actId="2696"/>
        <pc:sldMkLst>
          <pc:docMk/>
          <pc:sldMk cId="3771263905" sldId="285"/>
        </pc:sldMkLst>
        <pc:graphicFrameChg chg="add mod modGraphic">
          <ac:chgData name="Карина Ошлакова" userId="11a999a20caf696e" providerId="LiveId" clId="{BEE14468-C95A-405C-A005-9E1AD75B0844}" dt="2022-06-01T23:35:48.361" v="998"/>
          <ac:graphicFrameMkLst>
            <pc:docMk/>
            <pc:sldMk cId="3771263905" sldId="285"/>
            <ac:graphicFrameMk id="2" creationId="{29F726D3-86CC-1A7E-67D3-F322E657730E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dirty="0">
                <a:effectLst/>
              </a:rPr>
              <a:t>Положительные изменения после предоставления различных видов помощи, женщинам, подвергшихся насилию в семье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prstClr val="black"/>
                </a:solidFill>
              </a:defRPr>
            </a:pPr>
            <a:endParaRPr lang="ru-RU" sz="24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2400" b="1" i="0" u="none" strike="noStrike" kern="1200" baseline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3975943038682495E-2"/>
          <c:y val="0.19287051007507031"/>
          <c:w val="0.91393042203233277"/>
          <c:h val="0.66397504445517641"/>
        </c:manualLayout>
      </c:layout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35318472"/>
        <c:axId val="335322392"/>
        <c:axId val="0"/>
      </c:bar3DChart>
      <c:catAx>
        <c:axId val="335318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35322392"/>
        <c:crosses val="autoZero"/>
        <c:auto val="1"/>
        <c:lblAlgn val="ctr"/>
        <c:lblOffset val="100"/>
        <c:noMultiLvlLbl val="0"/>
      </c:catAx>
      <c:valAx>
        <c:axId val="335322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35318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-0.14940753636801299"/>
                  <c:y val="-0.1394095087506580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32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B05-4D38-B805-2B818C0494AE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32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B05-4D38-B805-2B818C0494AE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32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DB05-4D38-B805-2B818C0494AE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32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DB05-4D38-B805-2B818C0494A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появление чувства защищенности и уверенности</c:v>
                </c:pt>
                <c:pt idx="1">
                  <c:v>повышение самооценки</c:v>
                </c:pt>
                <c:pt idx="2">
                  <c:v>уменьшение чувства вины </c:v>
                </c:pt>
                <c:pt idx="3">
                  <c:v>обеспечение полноценной жизни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0.63</c:v>
                </c:pt>
                <c:pt idx="1">
                  <c:v>0.22</c:v>
                </c:pt>
                <c:pt idx="2">
                  <c:v>0.11</c:v>
                </c:pt>
                <c:pt idx="3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3A-4128-AEBD-C566C9990A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293126715524226E-2"/>
          <c:y val="0.14833511496414567"/>
          <c:w val="0.94670687328447578"/>
          <c:h val="0.65953558523364575"/>
        </c:manualLayout>
      </c:layout>
      <c:barChart>
        <c:barDir val="col"/>
        <c:grouping val="clustered"/>
        <c:varyColors val="0"/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35320432"/>
        <c:axId val="335314944"/>
      </c:barChart>
      <c:catAx>
        <c:axId val="335320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35314944"/>
        <c:crosses val="autoZero"/>
        <c:auto val="1"/>
        <c:lblAlgn val="ctr"/>
        <c:lblOffset val="100"/>
        <c:noMultiLvlLbl val="0"/>
      </c:catAx>
      <c:valAx>
        <c:axId val="335314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35320432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10707885076258564"/>
          <c:y val="0.89244404874701866"/>
          <c:w val="0.8617793438646677"/>
          <c:h val="0.107139938940597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полностью удовлетворены</c:v>
                </c:pt>
                <c:pt idx="1">
                  <c:v>частично удовлетворены</c:v>
                </c:pt>
                <c:pt idx="2">
                  <c:v>полностью не удовлетворены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0.875</c:v>
                </c:pt>
                <c:pt idx="1">
                  <c:v>0.125</c:v>
                </c:pt>
                <c:pt idx="2" formatCode="0%">
                  <c:v>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CF-4C1B-BEBE-8A0ABFDE3D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70370037132024454"/>
          <c:y val="0.3019303576282375"/>
          <c:w val="0.29629962867975546"/>
          <c:h val="0.54238896827555561"/>
        </c:manualLayout>
      </c:layout>
      <c:overlay val="0"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6F175B-F240-41FB-BF39-48347010D8EB}" type="doc">
      <dgm:prSet loTypeId="urn:microsoft.com/office/officeart/2005/8/layout/hierarchy1" loCatId="hierarchy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9CE1F661-44F9-4845-8FA0-70D8ECE97548}">
      <dgm:prSet phldrT="[Текст]" custT="1"/>
      <dgm:spPr/>
      <dgm:t>
        <a:bodyPr/>
        <a:lstStyle/>
        <a:p>
          <a:r>
            <a: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Психологические </a:t>
          </a:r>
        </a:p>
        <a:p>
          <a:r>
            <a: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проблемы  женщин, подвергшихся насилию </a:t>
          </a:r>
        </a:p>
      </dgm:t>
    </dgm:pt>
    <dgm:pt modelId="{1A7B1129-FCA8-4834-A08E-2F1818287A51}" type="parTrans" cxnId="{65C00761-40C7-4661-9F2C-B16EC7ED680E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69F3CF-2A15-4F15-8BC3-78D650B6A708}" type="sibTrans" cxnId="{65C00761-40C7-4661-9F2C-B16EC7ED680E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B2D48A-737B-4937-B0D2-7B10968615C3}">
      <dgm:prSet phldrT="[Текст]" custT="1"/>
      <dgm:spPr/>
      <dgm:t>
        <a:bodyPr/>
        <a:lstStyle/>
        <a:p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Тяжелые депрессии </a:t>
          </a:r>
        </a:p>
      </dgm:t>
    </dgm:pt>
    <dgm:pt modelId="{92AE3927-6ACE-4AE1-8809-E4282A3D5D74}" type="parTrans" cxnId="{612C9B7D-3A8A-4C76-823C-49E4EB76FCB6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68783A-E326-4B36-AC6B-B040A14A0DD0}" type="sibTrans" cxnId="{612C9B7D-3A8A-4C76-823C-49E4EB76FCB6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E6A50B-D88B-4FD9-BB56-5A1B5A28EFF3}">
      <dgm:prSet phldrT="[Текст]" custT="1"/>
      <dgm:spPr/>
      <dgm:t>
        <a:bodyPr/>
        <a:lstStyle/>
        <a:p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Самоизоляция от общества</a:t>
          </a:r>
        </a:p>
      </dgm:t>
    </dgm:pt>
    <dgm:pt modelId="{DC877024-C110-4821-AD5D-CB2DEE8FFA50}" type="parTrans" cxnId="{7DC74A0E-E9F0-4465-BEBE-CFC43A3CD19A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EE7660-5704-4922-B4CF-BF617701C822}" type="sibTrans" cxnId="{7DC74A0E-E9F0-4465-BEBE-CFC43A3CD19A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2F75F6-FDF0-49A8-9683-DAE9536C5F4D}">
      <dgm:prSet phldrT="[Текст]" custT="1"/>
      <dgm:spPr/>
      <dgm:t>
        <a:bodyPr/>
        <a:lstStyle/>
        <a:p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Суицидальное</a:t>
          </a:r>
        </a:p>
        <a:p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поведение </a:t>
          </a:r>
        </a:p>
      </dgm:t>
    </dgm:pt>
    <dgm:pt modelId="{ABAEA3B0-537A-483B-9C5F-F9D8ED55900A}" type="parTrans" cxnId="{4DD430EF-6402-452F-9902-CD52612D52D1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0718AE-1961-4E60-86BF-D9399233D72A}" type="sibTrans" cxnId="{4DD430EF-6402-452F-9902-CD52612D52D1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5325AA-EBC0-4C3D-A334-875F70FFE372}" type="pres">
      <dgm:prSet presAssocID="{C66F175B-F240-41FB-BF39-48347010D8E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FAEFB46-6306-4E9D-B03E-34C6E1EE899C}" type="pres">
      <dgm:prSet presAssocID="{9CE1F661-44F9-4845-8FA0-70D8ECE97548}" presName="hierRoot1" presStyleCnt="0"/>
      <dgm:spPr/>
    </dgm:pt>
    <dgm:pt modelId="{ABBE7255-F140-43E8-ADDE-A5EEEF5B3DE2}" type="pres">
      <dgm:prSet presAssocID="{9CE1F661-44F9-4845-8FA0-70D8ECE97548}" presName="composite" presStyleCnt="0"/>
      <dgm:spPr/>
    </dgm:pt>
    <dgm:pt modelId="{E40417A1-7FD9-4D21-BA44-19CFCEE00A83}" type="pres">
      <dgm:prSet presAssocID="{9CE1F661-44F9-4845-8FA0-70D8ECE97548}" presName="background" presStyleLbl="node0" presStyleIdx="0" presStyleCnt="1"/>
      <dgm:spPr/>
    </dgm:pt>
    <dgm:pt modelId="{1DF5A63A-500A-4A28-87F2-53288F747E54}" type="pres">
      <dgm:prSet presAssocID="{9CE1F661-44F9-4845-8FA0-70D8ECE97548}" presName="text" presStyleLbl="fgAcc0" presStyleIdx="0" presStyleCnt="1" custScaleX="226121">
        <dgm:presLayoutVars>
          <dgm:chPref val="3"/>
        </dgm:presLayoutVars>
      </dgm:prSet>
      <dgm:spPr/>
    </dgm:pt>
    <dgm:pt modelId="{590E0C36-25F9-46C8-81A7-BF2BDFF2B3B7}" type="pres">
      <dgm:prSet presAssocID="{9CE1F661-44F9-4845-8FA0-70D8ECE97548}" presName="hierChild2" presStyleCnt="0"/>
      <dgm:spPr/>
    </dgm:pt>
    <dgm:pt modelId="{D8ECD4DB-7507-4479-85F9-71C54199B79E}" type="pres">
      <dgm:prSet presAssocID="{92AE3927-6ACE-4AE1-8809-E4282A3D5D74}" presName="Name10" presStyleLbl="parChTrans1D2" presStyleIdx="0" presStyleCnt="3"/>
      <dgm:spPr/>
    </dgm:pt>
    <dgm:pt modelId="{71CA0480-7759-43B4-8924-D56B9C447774}" type="pres">
      <dgm:prSet presAssocID="{3EB2D48A-737B-4937-B0D2-7B10968615C3}" presName="hierRoot2" presStyleCnt="0"/>
      <dgm:spPr/>
    </dgm:pt>
    <dgm:pt modelId="{84A914EC-6315-43AE-BE4B-104DFA729774}" type="pres">
      <dgm:prSet presAssocID="{3EB2D48A-737B-4937-B0D2-7B10968615C3}" presName="composite2" presStyleCnt="0"/>
      <dgm:spPr/>
    </dgm:pt>
    <dgm:pt modelId="{6C4496A7-CF60-4D7C-B1A9-D46F70C21CCC}" type="pres">
      <dgm:prSet presAssocID="{3EB2D48A-737B-4937-B0D2-7B10968615C3}" presName="background2" presStyleLbl="node2" presStyleIdx="0" presStyleCnt="3"/>
      <dgm:spPr/>
    </dgm:pt>
    <dgm:pt modelId="{F64B0941-336A-4570-95C8-33773407E014}" type="pres">
      <dgm:prSet presAssocID="{3EB2D48A-737B-4937-B0D2-7B10968615C3}" presName="text2" presStyleLbl="fgAcc2" presStyleIdx="0" presStyleCnt="3">
        <dgm:presLayoutVars>
          <dgm:chPref val="3"/>
        </dgm:presLayoutVars>
      </dgm:prSet>
      <dgm:spPr/>
    </dgm:pt>
    <dgm:pt modelId="{7908B9E3-AC50-4F38-824B-43A96323DAC9}" type="pres">
      <dgm:prSet presAssocID="{3EB2D48A-737B-4937-B0D2-7B10968615C3}" presName="hierChild3" presStyleCnt="0"/>
      <dgm:spPr/>
    </dgm:pt>
    <dgm:pt modelId="{D30F8B7C-F5A9-42FC-82C5-307F82F376D7}" type="pres">
      <dgm:prSet presAssocID="{DC877024-C110-4821-AD5D-CB2DEE8FFA50}" presName="Name10" presStyleLbl="parChTrans1D2" presStyleIdx="1" presStyleCnt="3"/>
      <dgm:spPr/>
    </dgm:pt>
    <dgm:pt modelId="{5118F829-000E-4301-B4FF-3EA2EA9CB6A2}" type="pres">
      <dgm:prSet presAssocID="{FBE6A50B-D88B-4FD9-BB56-5A1B5A28EFF3}" presName="hierRoot2" presStyleCnt="0"/>
      <dgm:spPr/>
    </dgm:pt>
    <dgm:pt modelId="{0C8DC249-215F-43B4-8597-FDDCDE4BDA2B}" type="pres">
      <dgm:prSet presAssocID="{FBE6A50B-D88B-4FD9-BB56-5A1B5A28EFF3}" presName="composite2" presStyleCnt="0"/>
      <dgm:spPr/>
    </dgm:pt>
    <dgm:pt modelId="{239930AF-1BDD-4E4E-B7DE-F81931258F8B}" type="pres">
      <dgm:prSet presAssocID="{FBE6A50B-D88B-4FD9-BB56-5A1B5A28EFF3}" presName="background2" presStyleLbl="node2" presStyleIdx="1" presStyleCnt="3"/>
      <dgm:spPr/>
    </dgm:pt>
    <dgm:pt modelId="{1CB9D7E8-4019-4412-9CA5-F80FDE476929}" type="pres">
      <dgm:prSet presAssocID="{FBE6A50B-D88B-4FD9-BB56-5A1B5A28EFF3}" presName="text2" presStyleLbl="fgAcc2" presStyleIdx="1" presStyleCnt="3" custScaleX="109301">
        <dgm:presLayoutVars>
          <dgm:chPref val="3"/>
        </dgm:presLayoutVars>
      </dgm:prSet>
      <dgm:spPr/>
    </dgm:pt>
    <dgm:pt modelId="{586C1F4A-CA7C-4380-8F0F-9A33250AA8FF}" type="pres">
      <dgm:prSet presAssocID="{FBE6A50B-D88B-4FD9-BB56-5A1B5A28EFF3}" presName="hierChild3" presStyleCnt="0"/>
      <dgm:spPr/>
    </dgm:pt>
    <dgm:pt modelId="{5A62679D-0465-42AC-98B5-23C45EFBD907}" type="pres">
      <dgm:prSet presAssocID="{ABAEA3B0-537A-483B-9C5F-F9D8ED55900A}" presName="Name10" presStyleLbl="parChTrans1D2" presStyleIdx="2" presStyleCnt="3"/>
      <dgm:spPr/>
    </dgm:pt>
    <dgm:pt modelId="{4A46F5BC-1A30-4F15-8054-8F168DA62068}" type="pres">
      <dgm:prSet presAssocID="{FA2F75F6-FDF0-49A8-9683-DAE9536C5F4D}" presName="hierRoot2" presStyleCnt="0"/>
      <dgm:spPr/>
    </dgm:pt>
    <dgm:pt modelId="{875858F7-3DDD-41C7-84C0-8210B273E1BE}" type="pres">
      <dgm:prSet presAssocID="{FA2F75F6-FDF0-49A8-9683-DAE9536C5F4D}" presName="composite2" presStyleCnt="0"/>
      <dgm:spPr/>
    </dgm:pt>
    <dgm:pt modelId="{49B07B73-C4FF-4262-8EFC-FD1357F6354B}" type="pres">
      <dgm:prSet presAssocID="{FA2F75F6-FDF0-49A8-9683-DAE9536C5F4D}" presName="background2" presStyleLbl="node2" presStyleIdx="2" presStyleCnt="3"/>
      <dgm:spPr/>
    </dgm:pt>
    <dgm:pt modelId="{F33EBCAE-06E2-4815-B07F-42E2DF8762DF}" type="pres">
      <dgm:prSet presAssocID="{FA2F75F6-FDF0-49A8-9683-DAE9536C5F4D}" presName="text2" presStyleLbl="fgAcc2" presStyleIdx="2" presStyleCnt="3">
        <dgm:presLayoutVars>
          <dgm:chPref val="3"/>
        </dgm:presLayoutVars>
      </dgm:prSet>
      <dgm:spPr/>
    </dgm:pt>
    <dgm:pt modelId="{861785A4-11EF-4F45-88B7-11BDC43D9EF1}" type="pres">
      <dgm:prSet presAssocID="{FA2F75F6-FDF0-49A8-9683-DAE9536C5F4D}" presName="hierChild3" presStyleCnt="0"/>
      <dgm:spPr/>
    </dgm:pt>
  </dgm:ptLst>
  <dgm:cxnLst>
    <dgm:cxn modelId="{7DC74A0E-E9F0-4465-BEBE-CFC43A3CD19A}" srcId="{9CE1F661-44F9-4845-8FA0-70D8ECE97548}" destId="{FBE6A50B-D88B-4FD9-BB56-5A1B5A28EFF3}" srcOrd="1" destOrd="0" parTransId="{DC877024-C110-4821-AD5D-CB2DEE8FFA50}" sibTransId="{2AEE7660-5704-4922-B4CF-BF617701C822}"/>
    <dgm:cxn modelId="{5747FD13-3778-4F46-8596-E3D1D8698BCA}" type="presOf" srcId="{FBE6A50B-D88B-4FD9-BB56-5A1B5A28EFF3}" destId="{1CB9D7E8-4019-4412-9CA5-F80FDE476929}" srcOrd="0" destOrd="0" presId="urn:microsoft.com/office/officeart/2005/8/layout/hierarchy1"/>
    <dgm:cxn modelId="{5BB2A43F-8464-48AF-AEB8-B61C30510A6A}" type="presOf" srcId="{DC877024-C110-4821-AD5D-CB2DEE8FFA50}" destId="{D30F8B7C-F5A9-42FC-82C5-307F82F376D7}" srcOrd="0" destOrd="0" presId="urn:microsoft.com/office/officeart/2005/8/layout/hierarchy1"/>
    <dgm:cxn modelId="{AFBBD85F-31F7-4085-A23B-0FE8C5DD1DA0}" type="presOf" srcId="{9CE1F661-44F9-4845-8FA0-70D8ECE97548}" destId="{1DF5A63A-500A-4A28-87F2-53288F747E54}" srcOrd="0" destOrd="0" presId="urn:microsoft.com/office/officeart/2005/8/layout/hierarchy1"/>
    <dgm:cxn modelId="{65C00761-40C7-4661-9F2C-B16EC7ED680E}" srcId="{C66F175B-F240-41FB-BF39-48347010D8EB}" destId="{9CE1F661-44F9-4845-8FA0-70D8ECE97548}" srcOrd="0" destOrd="0" parTransId="{1A7B1129-FCA8-4834-A08E-2F1818287A51}" sibTransId="{C069F3CF-2A15-4F15-8BC3-78D650B6A708}"/>
    <dgm:cxn modelId="{9E58FA43-81F1-4531-A07C-F2262BB6EA87}" type="presOf" srcId="{C66F175B-F240-41FB-BF39-48347010D8EB}" destId="{785325AA-EBC0-4C3D-A334-875F70FFE372}" srcOrd="0" destOrd="0" presId="urn:microsoft.com/office/officeart/2005/8/layout/hierarchy1"/>
    <dgm:cxn modelId="{612C9B7D-3A8A-4C76-823C-49E4EB76FCB6}" srcId="{9CE1F661-44F9-4845-8FA0-70D8ECE97548}" destId="{3EB2D48A-737B-4937-B0D2-7B10968615C3}" srcOrd="0" destOrd="0" parTransId="{92AE3927-6ACE-4AE1-8809-E4282A3D5D74}" sibTransId="{E368783A-E326-4B36-AC6B-B040A14A0DD0}"/>
    <dgm:cxn modelId="{2FEF0998-181B-4BC7-954C-07D210B00ECE}" type="presOf" srcId="{ABAEA3B0-537A-483B-9C5F-F9D8ED55900A}" destId="{5A62679D-0465-42AC-98B5-23C45EFBD907}" srcOrd="0" destOrd="0" presId="urn:microsoft.com/office/officeart/2005/8/layout/hierarchy1"/>
    <dgm:cxn modelId="{950732AA-EBED-47FC-AEB8-A72BE0DA3D7E}" type="presOf" srcId="{92AE3927-6ACE-4AE1-8809-E4282A3D5D74}" destId="{D8ECD4DB-7507-4479-85F9-71C54199B79E}" srcOrd="0" destOrd="0" presId="urn:microsoft.com/office/officeart/2005/8/layout/hierarchy1"/>
    <dgm:cxn modelId="{1087B0AA-74C1-406C-9CFB-258EE93216A2}" type="presOf" srcId="{FA2F75F6-FDF0-49A8-9683-DAE9536C5F4D}" destId="{F33EBCAE-06E2-4815-B07F-42E2DF8762DF}" srcOrd="0" destOrd="0" presId="urn:microsoft.com/office/officeart/2005/8/layout/hierarchy1"/>
    <dgm:cxn modelId="{F16010E7-5228-4691-8327-7B15139C0BDF}" type="presOf" srcId="{3EB2D48A-737B-4937-B0D2-7B10968615C3}" destId="{F64B0941-336A-4570-95C8-33773407E014}" srcOrd="0" destOrd="0" presId="urn:microsoft.com/office/officeart/2005/8/layout/hierarchy1"/>
    <dgm:cxn modelId="{4DD430EF-6402-452F-9902-CD52612D52D1}" srcId="{9CE1F661-44F9-4845-8FA0-70D8ECE97548}" destId="{FA2F75F6-FDF0-49A8-9683-DAE9536C5F4D}" srcOrd="2" destOrd="0" parTransId="{ABAEA3B0-537A-483B-9C5F-F9D8ED55900A}" sibTransId="{6F0718AE-1961-4E60-86BF-D9399233D72A}"/>
    <dgm:cxn modelId="{D54121C0-217E-4080-9050-9C44CF21E2C3}" type="presParOf" srcId="{785325AA-EBC0-4C3D-A334-875F70FFE372}" destId="{3FAEFB46-6306-4E9D-B03E-34C6E1EE899C}" srcOrd="0" destOrd="0" presId="urn:microsoft.com/office/officeart/2005/8/layout/hierarchy1"/>
    <dgm:cxn modelId="{CE24860B-90D4-4564-9234-7573E6DA3B98}" type="presParOf" srcId="{3FAEFB46-6306-4E9D-B03E-34C6E1EE899C}" destId="{ABBE7255-F140-43E8-ADDE-A5EEEF5B3DE2}" srcOrd="0" destOrd="0" presId="urn:microsoft.com/office/officeart/2005/8/layout/hierarchy1"/>
    <dgm:cxn modelId="{4FAF14D6-BD14-40AE-BC16-92848CC96403}" type="presParOf" srcId="{ABBE7255-F140-43E8-ADDE-A5EEEF5B3DE2}" destId="{E40417A1-7FD9-4D21-BA44-19CFCEE00A83}" srcOrd="0" destOrd="0" presId="urn:microsoft.com/office/officeart/2005/8/layout/hierarchy1"/>
    <dgm:cxn modelId="{D4A42773-9B38-473D-B347-6267382A5361}" type="presParOf" srcId="{ABBE7255-F140-43E8-ADDE-A5EEEF5B3DE2}" destId="{1DF5A63A-500A-4A28-87F2-53288F747E54}" srcOrd="1" destOrd="0" presId="urn:microsoft.com/office/officeart/2005/8/layout/hierarchy1"/>
    <dgm:cxn modelId="{9E0BC00D-52F0-4B9E-9BFE-D4CEAFE6FF16}" type="presParOf" srcId="{3FAEFB46-6306-4E9D-B03E-34C6E1EE899C}" destId="{590E0C36-25F9-46C8-81A7-BF2BDFF2B3B7}" srcOrd="1" destOrd="0" presId="urn:microsoft.com/office/officeart/2005/8/layout/hierarchy1"/>
    <dgm:cxn modelId="{99ED321F-5643-4818-8589-2506CBEF0172}" type="presParOf" srcId="{590E0C36-25F9-46C8-81A7-BF2BDFF2B3B7}" destId="{D8ECD4DB-7507-4479-85F9-71C54199B79E}" srcOrd="0" destOrd="0" presId="urn:microsoft.com/office/officeart/2005/8/layout/hierarchy1"/>
    <dgm:cxn modelId="{4AFC8238-4E32-41A7-B730-6F0EFE924542}" type="presParOf" srcId="{590E0C36-25F9-46C8-81A7-BF2BDFF2B3B7}" destId="{71CA0480-7759-43B4-8924-D56B9C447774}" srcOrd="1" destOrd="0" presId="urn:microsoft.com/office/officeart/2005/8/layout/hierarchy1"/>
    <dgm:cxn modelId="{0756C791-D4A8-48DA-9D4B-E3FF28E52C88}" type="presParOf" srcId="{71CA0480-7759-43B4-8924-D56B9C447774}" destId="{84A914EC-6315-43AE-BE4B-104DFA729774}" srcOrd="0" destOrd="0" presId="urn:microsoft.com/office/officeart/2005/8/layout/hierarchy1"/>
    <dgm:cxn modelId="{641D9E94-5581-4E0C-8C85-A6AFB88F041A}" type="presParOf" srcId="{84A914EC-6315-43AE-BE4B-104DFA729774}" destId="{6C4496A7-CF60-4D7C-B1A9-D46F70C21CCC}" srcOrd="0" destOrd="0" presId="urn:microsoft.com/office/officeart/2005/8/layout/hierarchy1"/>
    <dgm:cxn modelId="{526E3A98-4C77-43B7-B390-747DF4F03FF1}" type="presParOf" srcId="{84A914EC-6315-43AE-BE4B-104DFA729774}" destId="{F64B0941-336A-4570-95C8-33773407E014}" srcOrd="1" destOrd="0" presId="urn:microsoft.com/office/officeart/2005/8/layout/hierarchy1"/>
    <dgm:cxn modelId="{F8EC4035-0FC6-4E94-ADA4-892CA167DDEB}" type="presParOf" srcId="{71CA0480-7759-43B4-8924-D56B9C447774}" destId="{7908B9E3-AC50-4F38-824B-43A96323DAC9}" srcOrd="1" destOrd="0" presId="urn:microsoft.com/office/officeart/2005/8/layout/hierarchy1"/>
    <dgm:cxn modelId="{1C06A9EE-C45C-41AE-8A04-45CB7D1378C0}" type="presParOf" srcId="{590E0C36-25F9-46C8-81A7-BF2BDFF2B3B7}" destId="{D30F8B7C-F5A9-42FC-82C5-307F82F376D7}" srcOrd="2" destOrd="0" presId="urn:microsoft.com/office/officeart/2005/8/layout/hierarchy1"/>
    <dgm:cxn modelId="{E388585B-EE60-40F2-854A-C2345DC560C5}" type="presParOf" srcId="{590E0C36-25F9-46C8-81A7-BF2BDFF2B3B7}" destId="{5118F829-000E-4301-B4FF-3EA2EA9CB6A2}" srcOrd="3" destOrd="0" presId="urn:microsoft.com/office/officeart/2005/8/layout/hierarchy1"/>
    <dgm:cxn modelId="{03D5D7D4-6F18-44F6-B120-12D9DAF8FD69}" type="presParOf" srcId="{5118F829-000E-4301-B4FF-3EA2EA9CB6A2}" destId="{0C8DC249-215F-43B4-8597-FDDCDE4BDA2B}" srcOrd="0" destOrd="0" presId="urn:microsoft.com/office/officeart/2005/8/layout/hierarchy1"/>
    <dgm:cxn modelId="{559D4A7A-3A30-410B-BDE6-8E0DCD694EA9}" type="presParOf" srcId="{0C8DC249-215F-43B4-8597-FDDCDE4BDA2B}" destId="{239930AF-1BDD-4E4E-B7DE-F81931258F8B}" srcOrd="0" destOrd="0" presId="urn:microsoft.com/office/officeart/2005/8/layout/hierarchy1"/>
    <dgm:cxn modelId="{5E7CE139-78B8-447A-BCFE-F83B2C21529D}" type="presParOf" srcId="{0C8DC249-215F-43B4-8597-FDDCDE4BDA2B}" destId="{1CB9D7E8-4019-4412-9CA5-F80FDE476929}" srcOrd="1" destOrd="0" presId="urn:microsoft.com/office/officeart/2005/8/layout/hierarchy1"/>
    <dgm:cxn modelId="{F5E6E9B3-38CD-40DD-A07A-9085F2AE23F5}" type="presParOf" srcId="{5118F829-000E-4301-B4FF-3EA2EA9CB6A2}" destId="{586C1F4A-CA7C-4380-8F0F-9A33250AA8FF}" srcOrd="1" destOrd="0" presId="urn:microsoft.com/office/officeart/2005/8/layout/hierarchy1"/>
    <dgm:cxn modelId="{00A40A92-25B6-4280-B3EC-2D64325D93E1}" type="presParOf" srcId="{590E0C36-25F9-46C8-81A7-BF2BDFF2B3B7}" destId="{5A62679D-0465-42AC-98B5-23C45EFBD907}" srcOrd="4" destOrd="0" presId="urn:microsoft.com/office/officeart/2005/8/layout/hierarchy1"/>
    <dgm:cxn modelId="{7107A1F9-B782-46C5-B48F-A9F6A243559E}" type="presParOf" srcId="{590E0C36-25F9-46C8-81A7-BF2BDFF2B3B7}" destId="{4A46F5BC-1A30-4F15-8054-8F168DA62068}" srcOrd="5" destOrd="0" presId="urn:microsoft.com/office/officeart/2005/8/layout/hierarchy1"/>
    <dgm:cxn modelId="{AF74E3D7-EC62-40F1-8D8A-CC104C4A5A24}" type="presParOf" srcId="{4A46F5BC-1A30-4F15-8054-8F168DA62068}" destId="{875858F7-3DDD-41C7-84C0-8210B273E1BE}" srcOrd="0" destOrd="0" presId="urn:microsoft.com/office/officeart/2005/8/layout/hierarchy1"/>
    <dgm:cxn modelId="{85D2C5FF-718A-444E-9C5F-34AE96A34FD6}" type="presParOf" srcId="{875858F7-3DDD-41C7-84C0-8210B273E1BE}" destId="{49B07B73-C4FF-4262-8EFC-FD1357F6354B}" srcOrd="0" destOrd="0" presId="urn:microsoft.com/office/officeart/2005/8/layout/hierarchy1"/>
    <dgm:cxn modelId="{FE28BF3D-A868-47D3-8726-A3F72DB9B494}" type="presParOf" srcId="{875858F7-3DDD-41C7-84C0-8210B273E1BE}" destId="{F33EBCAE-06E2-4815-B07F-42E2DF8762DF}" srcOrd="1" destOrd="0" presId="urn:microsoft.com/office/officeart/2005/8/layout/hierarchy1"/>
    <dgm:cxn modelId="{09808CF3-9EA7-43D7-9FB5-AEF0A6BD805C}" type="presParOf" srcId="{4A46F5BC-1A30-4F15-8054-8F168DA62068}" destId="{861785A4-11EF-4F45-88B7-11BDC43D9EF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4854EC-6614-4A4B-8FE6-BAC638052731}" type="doc">
      <dgm:prSet loTypeId="urn:microsoft.com/office/officeart/2005/8/layout/hierarchy2" loCatId="hierarchy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2FA31140-7A10-4CFE-BBA1-1453CDE64816}">
      <dgm:prSet custT="1"/>
      <dgm:spPr/>
      <dgm:t>
        <a:bodyPr/>
        <a:lstStyle/>
        <a:p>
          <a:r>
            <a:rPr lang="ru-RU" sz="3600" b="1" dirty="0">
              <a:latin typeface="Times New Roman" panose="02020603050405020304" pitchFamily="18" charset="0"/>
              <a:cs typeface="Times New Roman" panose="02020603050405020304" pitchFamily="18" charset="0"/>
            </a:rPr>
            <a:t>Континуальность</a:t>
          </a:r>
        </a:p>
      </dgm:t>
    </dgm:pt>
    <dgm:pt modelId="{567E482E-9472-4521-A207-CC2930AA0B7F}" type="parTrans" cxnId="{CE9C85BB-7E19-42E0-800F-AEE74E11080D}">
      <dgm:prSet custT="1"/>
      <dgm:spPr/>
      <dgm:t>
        <a:bodyPr/>
        <a:lstStyle/>
        <a:p>
          <a:endParaRPr lang="ru-RU" sz="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4B8A157-B046-4BF1-8ACC-B9ED9B62FE33}" type="sibTrans" cxnId="{CE9C85BB-7E19-42E0-800F-AEE74E11080D}">
      <dgm:prSet/>
      <dgm:spPr/>
      <dgm:t>
        <a:bodyPr/>
        <a:lstStyle/>
        <a:p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F411DE-372D-4FDB-BB78-25693CAD13D9}">
      <dgm:prSet custT="1"/>
      <dgm:spPr/>
      <dgm:t>
        <a:bodyPr/>
        <a:lstStyle/>
        <a:p>
          <a:r>
            <a:rPr lang="ru-RU" sz="36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Полимодальность</a:t>
          </a:r>
          <a:endParaRPr lang="ru-RU" sz="3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FCE0DC-01B6-4FBB-A46B-85BACFB9B6DC}" type="parTrans" cxnId="{13579ED8-2166-47C9-9436-1200064DE417}">
      <dgm:prSet custT="1"/>
      <dgm:spPr/>
      <dgm:t>
        <a:bodyPr/>
        <a:lstStyle/>
        <a:p>
          <a:endParaRPr lang="ru-RU" sz="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83F5FA-E672-4841-A6FD-154509F1B132}" type="sibTrans" cxnId="{13579ED8-2166-47C9-9436-1200064DE417}">
      <dgm:prSet/>
      <dgm:spPr/>
      <dgm:t>
        <a:bodyPr/>
        <a:lstStyle/>
        <a:p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98197D-B081-4209-9DDF-70E70F1FE31D}">
      <dgm:prSet custT="1"/>
      <dgm:spPr/>
      <dgm:t>
        <a:bodyPr/>
        <a:lstStyle/>
        <a:p>
          <a:r>
            <a:rPr lang="ru-RU" sz="36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Экосистемность</a:t>
          </a:r>
          <a:endParaRPr lang="ru-RU" sz="3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E197AA-93E1-4213-B5BF-5D89B177A348}" type="parTrans" cxnId="{DF883299-6490-41B2-B2D7-EBA8AEEAE8A7}">
      <dgm:prSet custT="1"/>
      <dgm:spPr/>
      <dgm:t>
        <a:bodyPr/>
        <a:lstStyle/>
        <a:p>
          <a:endParaRPr lang="ru-RU" sz="11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1A45AD-4382-444B-A386-FA8A424B5145}" type="sibTrans" cxnId="{DF883299-6490-41B2-B2D7-EBA8AEEAE8A7}">
      <dgm:prSet/>
      <dgm:spPr/>
      <dgm:t>
        <a:bodyPr/>
        <a:lstStyle/>
        <a:p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2D9935-5DB7-4C4F-9510-554CD07F5C84}">
      <dgm:prSet phldrT="[Текст]" custT="1"/>
      <dgm:spPr/>
      <dgm:t>
        <a:bodyPr/>
        <a:lstStyle/>
        <a:p>
          <a:r>
            <a: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Основные технологии психосоциальной помощи женщинам, подвергшихся насилию </a:t>
          </a:r>
        </a:p>
      </dgm:t>
    </dgm:pt>
    <dgm:pt modelId="{3E907453-ED2B-43C0-AC56-849651A6D599}" type="sibTrans" cxnId="{8B1348F9-5CF6-42B3-8CBB-E50A146CD9EC}">
      <dgm:prSet/>
      <dgm:spPr/>
      <dgm:t>
        <a:bodyPr/>
        <a:lstStyle/>
        <a:p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FAD871-63D7-40E6-A33A-566315E333A8}" type="parTrans" cxnId="{8B1348F9-5CF6-42B3-8CBB-E50A146CD9EC}">
      <dgm:prSet/>
      <dgm:spPr/>
      <dgm:t>
        <a:bodyPr/>
        <a:lstStyle/>
        <a:p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A5598C-DD34-48CF-8169-C393F54FEB00}" type="pres">
      <dgm:prSet presAssocID="{734854EC-6614-4A4B-8FE6-BAC63805273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2734EC7-3E44-441C-B574-DF83F5B3B562}" type="pres">
      <dgm:prSet presAssocID="{272D9935-5DB7-4C4F-9510-554CD07F5C84}" presName="root1" presStyleCnt="0"/>
      <dgm:spPr/>
    </dgm:pt>
    <dgm:pt modelId="{BFD273DC-43B6-4A1D-8347-7A44D71F870C}" type="pres">
      <dgm:prSet presAssocID="{272D9935-5DB7-4C4F-9510-554CD07F5C84}" presName="LevelOneTextNode" presStyleLbl="node0" presStyleIdx="0" presStyleCnt="1" custScaleX="172640" custScaleY="131988" custLinFactNeighborX="-19220" custLinFactNeighborY="-46026">
        <dgm:presLayoutVars>
          <dgm:chPref val="3"/>
        </dgm:presLayoutVars>
      </dgm:prSet>
      <dgm:spPr/>
    </dgm:pt>
    <dgm:pt modelId="{7D6C5759-9F7A-4323-B2AA-293A1C0F1711}" type="pres">
      <dgm:prSet presAssocID="{272D9935-5DB7-4C4F-9510-554CD07F5C84}" presName="level2hierChild" presStyleCnt="0"/>
      <dgm:spPr/>
    </dgm:pt>
    <dgm:pt modelId="{EFE51D7A-548F-4740-8042-6F013DDF7F33}" type="pres">
      <dgm:prSet presAssocID="{567E482E-9472-4521-A207-CC2930AA0B7F}" presName="conn2-1" presStyleLbl="parChTrans1D2" presStyleIdx="0" presStyleCnt="3"/>
      <dgm:spPr/>
    </dgm:pt>
    <dgm:pt modelId="{ED06BF55-96F2-4FC0-A899-1742DD4987E7}" type="pres">
      <dgm:prSet presAssocID="{567E482E-9472-4521-A207-CC2930AA0B7F}" presName="connTx" presStyleLbl="parChTrans1D2" presStyleIdx="0" presStyleCnt="3"/>
      <dgm:spPr/>
    </dgm:pt>
    <dgm:pt modelId="{23BF55D8-9FA6-4579-B1EB-2059DFB3D165}" type="pres">
      <dgm:prSet presAssocID="{2FA31140-7A10-4CFE-BBA1-1453CDE64816}" presName="root2" presStyleCnt="0"/>
      <dgm:spPr/>
    </dgm:pt>
    <dgm:pt modelId="{616940F5-3C83-4B7A-91C8-033923A17B12}" type="pres">
      <dgm:prSet presAssocID="{2FA31140-7A10-4CFE-BBA1-1453CDE64816}" presName="LevelTwoTextNode" presStyleLbl="node2" presStyleIdx="0" presStyleCnt="3" custScaleX="157779" custScaleY="95796" custLinFactY="100000" custLinFactNeighborX="-21304" custLinFactNeighborY="103822">
        <dgm:presLayoutVars>
          <dgm:chPref val="3"/>
        </dgm:presLayoutVars>
      </dgm:prSet>
      <dgm:spPr/>
    </dgm:pt>
    <dgm:pt modelId="{47D7CB55-44D5-49A2-B21B-9C0704CF07CB}" type="pres">
      <dgm:prSet presAssocID="{2FA31140-7A10-4CFE-BBA1-1453CDE64816}" presName="level3hierChild" presStyleCnt="0"/>
      <dgm:spPr/>
    </dgm:pt>
    <dgm:pt modelId="{5979FDAF-3185-43F1-96FB-0589F3FAB20B}" type="pres">
      <dgm:prSet presAssocID="{76FCE0DC-01B6-4FBB-A46B-85BACFB9B6DC}" presName="conn2-1" presStyleLbl="parChTrans1D2" presStyleIdx="1" presStyleCnt="3"/>
      <dgm:spPr/>
    </dgm:pt>
    <dgm:pt modelId="{F3E2B7B3-EF99-460B-886E-A9EECC57D008}" type="pres">
      <dgm:prSet presAssocID="{76FCE0DC-01B6-4FBB-A46B-85BACFB9B6DC}" presName="connTx" presStyleLbl="parChTrans1D2" presStyleIdx="1" presStyleCnt="3"/>
      <dgm:spPr/>
    </dgm:pt>
    <dgm:pt modelId="{AE5F0918-67A5-4632-9B7A-610442A98733}" type="pres">
      <dgm:prSet presAssocID="{BEF411DE-372D-4FDB-BB78-25693CAD13D9}" presName="root2" presStyleCnt="0"/>
      <dgm:spPr/>
    </dgm:pt>
    <dgm:pt modelId="{AD1F298E-EC9E-46A8-B079-CBC958EC1597}" type="pres">
      <dgm:prSet presAssocID="{BEF411DE-372D-4FDB-BB78-25693CAD13D9}" presName="LevelTwoTextNode" presStyleLbl="node2" presStyleIdx="1" presStyleCnt="3" custScaleX="128091" custScaleY="84779" custLinFactY="-10883" custLinFactNeighborX="-6301" custLinFactNeighborY="-100000">
        <dgm:presLayoutVars>
          <dgm:chPref val="3"/>
        </dgm:presLayoutVars>
      </dgm:prSet>
      <dgm:spPr/>
    </dgm:pt>
    <dgm:pt modelId="{2B8A08CC-46D7-4026-B431-CE798CC4EB36}" type="pres">
      <dgm:prSet presAssocID="{BEF411DE-372D-4FDB-BB78-25693CAD13D9}" presName="level3hierChild" presStyleCnt="0"/>
      <dgm:spPr/>
    </dgm:pt>
    <dgm:pt modelId="{6E59759E-86BA-4A70-807A-9A967B7758F2}" type="pres">
      <dgm:prSet presAssocID="{45E197AA-93E1-4213-B5BF-5D89B177A348}" presName="conn2-1" presStyleLbl="parChTrans1D2" presStyleIdx="2" presStyleCnt="3"/>
      <dgm:spPr/>
    </dgm:pt>
    <dgm:pt modelId="{AA82C584-DB88-43AD-B24F-C6B7C59F396A}" type="pres">
      <dgm:prSet presAssocID="{45E197AA-93E1-4213-B5BF-5D89B177A348}" presName="connTx" presStyleLbl="parChTrans1D2" presStyleIdx="2" presStyleCnt="3"/>
      <dgm:spPr/>
    </dgm:pt>
    <dgm:pt modelId="{7E59B3BA-DC3B-4265-B33A-A2276E58F410}" type="pres">
      <dgm:prSet presAssocID="{5E98197D-B081-4209-9DDF-70E70F1FE31D}" presName="root2" presStyleCnt="0"/>
      <dgm:spPr/>
    </dgm:pt>
    <dgm:pt modelId="{99C2ACB8-A483-4D94-811B-6B30D35DE81E}" type="pres">
      <dgm:prSet presAssocID="{5E98197D-B081-4209-9DDF-70E70F1FE31D}" presName="LevelTwoTextNode" presStyleLbl="node2" presStyleIdx="2" presStyleCnt="3" custScaleX="119490" custScaleY="86457" custLinFactNeighborX="-6430" custLinFactNeighborY="-99374">
        <dgm:presLayoutVars>
          <dgm:chPref val="3"/>
        </dgm:presLayoutVars>
      </dgm:prSet>
      <dgm:spPr/>
    </dgm:pt>
    <dgm:pt modelId="{2E1A48DF-C96D-4638-A09F-CF4964CEDA6E}" type="pres">
      <dgm:prSet presAssocID="{5E98197D-B081-4209-9DDF-70E70F1FE31D}" presName="level3hierChild" presStyleCnt="0"/>
      <dgm:spPr/>
    </dgm:pt>
  </dgm:ptLst>
  <dgm:cxnLst>
    <dgm:cxn modelId="{D567BB17-FBCE-469A-987A-391BD44C5F0A}" type="presOf" srcId="{45E197AA-93E1-4213-B5BF-5D89B177A348}" destId="{6E59759E-86BA-4A70-807A-9A967B7758F2}" srcOrd="0" destOrd="0" presId="urn:microsoft.com/office/officeart/2005/8/layout/hierarchy2"/>
    <dgm:cxn modelId="{A1FAEF1C-7899-45AD-8FE2-09095025F45F}" type="presOf" srcId="{567E482E-9472-4521-A207-CC2930AA0B7F}" destId="{EFE51D7A-548F-4740-8042-6F013DDF7F33}" srcOrd="0" destOrd="0" presId="urn:microsoft.com/office/officeart/2005/8/layout/hierarchy2"/>
    <dgm:cxn modelId="{D7EA1422-42EC-4199-80F6-E259ECD1EECE}" type="presOf" srcId="{272D9935-5DB7-4C4F-9510-554CD07F5C84}" destId="{BFD273DC-43B6-4A1D-8347-7A44D71F870C}" srcOrd="0" destOrd="0" presId="urn:microsoft.com/office/officeart/2005/8/layout/hierarchy2"/>
    <dgm:cxn modelId="{3B0A3524-FB82-4073-BF48-B956CFE23E96}" type="presOf" srcId="{45E197AA-93E1-4213-B5BF-5D89B177A348}" destId="{AA82C584-DB88-43AD-B24F-C6B7C59F396A}" srcOrd="1" destOrd="0" presId="urn:microsoft.com/office/officeart/2005/8/layout/hierarchy2"/>
    <dgm:cxn modelId="{56089535-4461-4F4F-8F6F-BC37C6567A08}" type="presOf" srcId="{76FCE0DC-01B6-4FBB-A46B-85BACFB9B6DC}" destId="{5979FDAF-3185-43F1-96FB-0589F3FAB20B}" srcOrd="0" destOrd="0" presId="urn:microsoft.com/office/officeart/2005/8/layout/hierarchy2"/>
    <dgm:cxn modelId="{E2DA5E46-6224-4C71-96D0-EC06C954A244}" type="presOf" srcId="{76FCE0DC-01B6-4FBB-A46B-85BACFB9B6DC}" destId="{F3E2B7B3-EF99-460B-886E-A9EECC57D008}" srcOrd="1" destOrd="0" presId="urn:microsoft.com/office/officeart/2005/8/layout/hierarchy2"/>
    <dgm:cxn modelId="{A4DE0778-CAB1-40F7-B3B8-D145A04E60DB}" type="presOf" srcId="{567E482E-9472-4521-A207-CC2930AA0B7F}" destId="{ED06BF55-96F2-4FC0-A899-1742DD4987E7}" srcOrd="1" destOrd="0" presId="urn:microsoft.com/office/officeart/2005/8/layout/hierarchy2"/>
    <dgm:cxn modelId="{21F98780-035A-4C45-ACAE-82D3CADB2362}" type="presOf" srcId="{734854EC-6614-4A4B-8FE6-BAC638052731}" destId="{17A5598C-DD34-48CF-8169-C393F54FEB00}" srcOrd="0" destOrd="0" presId="urn:microsoft.com/office/officeart/2005/8/layout/hierarchy2"/>
    <dgm:cxn modelId="{A4C8B988-2A78-4755-8E6C-2AFB96C5D0BD}" type="presOf" srcId="{BEF411DE-372D-4FDB-BB78-25693CAD13D9}" destId="{AD1F298E-EC9E-46A8-B079-CBC958EC1597}" srcOrd="0" destOrd="0" presId="urn:microsoft.com/office/officeart/2005/8/layout/hierarchy2"/>
    <dgm:cxn modelId="{9CAA6891-B590-4DD2-9F44-23896DD63A34}" type="presOf" srcId="{2FA31140-7A10-4CFE-BBA1-1453CDE64816}" destId="{616940F5-3C83-4B7A-91C8-033923A17B12}" srcOrd="0" destOrd="0" presId="urn:microsoft.com/office/officeart/2005/8/layout/hierarchy2"/>
    <dgm:cxn modelId="{DF883299-6490-41B2-B2D7-EBA8AEEAE8A7}" srcId="{272D9935-5DB7-4C4F-9510-554CD07F5C84}" destId="{5E98197D-B081-4209-9DDF-70E70F1FE31D}" srcOrd="2" destOrd="0" parTransId="{45E197AA-93E1-4213-B5BF-5D89B177A348}" sibTransId="{1E1A45AD-4382-444B-A386-FA8A424B5145}"/>
    <dgm:cxn modelId="{CE9C85BB-7E19-42E0-800F-AEE74E11080D}" srcId="{272D9935-5DB7-4C4F-9510-554CD07F5C84}" destId="{2FA31140-7A10-4CFE-BBA1-1453CDE64816}" srcOrd="0" destOrd="0" parTransId="{567E482E-9472-4521-A207-CC2930AA0B7F}" sibTransId="{E4B8A157-B046-4BF1-8ACC-B9ED9B62FE33}"/>
    <dgm:cxn modelId="{13579ED8-2166-47C9-9436-1200064DE417}" srcId="{272D9935-5DB7-4C4F-9510-554CD07F5C84}" destId="{BEF411DE-372D-4FDB-BB78-25693CAD13D9}" srcOrd="1" destOrd="0" parTransId="{76FCE0DC-01B6-4FBB-A46B-85BACFB9B6DC}" sibTransId="{9683F5FA-E672-4841-A6FD-154509F1B132}"/>
    <dgm:cxn modelId="{71272AED-8288-41C7-8C60-4DC9DBB0FADA}" type="presOf" srcId="{5E98197D-B081-4209-9DDF-70E70F1FE31D}" destId="{99C2ACB8-A483-4D94-811B-6B30D35DE81E}" srcOrd="0" destOrd="0" presId="urn:microsoft.com/office/officeart/2005/8/layout/hierarchy2"/>
    <dgm:cxn modelId="{8B1348F9-5CF6-42B3-8CBB-E50A146CD9EC}" srcId="{734854EC-6614-4A4B-8FE6-BAC638052731}" destId="{272D9935-5DB7-4C4F-9510-554CD07F5C84}" srcOrd="0" destOrd="0" parTransId="{8EFAD871-63D7-40E6-A33A-566315E333A8}" sibTransId="{3E907453-ED2B-43C0-AC56-849651A6D599}"/>
    <dgm:cxn modelId="{4A978936-5ED6-4FBE-A761-E44F0635FA12}" type="presParOf" srcId="{17A5598C-DD34-48CF-8169-C393F54FEB00}" destId="{B2734EC7-3E44-441C-B574-DF83F5B3B562}" srcOrd="0" destOrd="0" presId="urn:microsoft.com/office/officeart/2005/8/layout/hierarchy2"/>
    <dgm:cxn modelId="{D1978BE7-F0EC-46A6-BF76-9138079C8D31}" type="presParOf" srcId="{B2734EC7-3E44-441C-B574-DF83F5B3B562}" destId="{BFD273DC-43B6-4A1D-8347-7A44D71F870C}" srcOrd="0" destOrd="0" presId="urn:microsoft.com/office/officeart/2005/8/layout/hierarchy2"/>
    <dgm:cxn modelId="{DF3906B9-BF66-4303-9D51-20ED676E7CED}" type="presParOf" srcId="{B2734EC7-3E44-441C-B574-DF83F5B3B562}" destId="{7D6C5759-9F7A-4323-B2AA-293A1C0F1711}" srcOrd="1" destOrd="0" presId="urn:microsoft.com/office/officeart/2005/8/layout/hierarchy2"/>
    <dgm:cxn modelId="{24EB5463-A78D-4958-8F40-AACD128A06B9}" type="presParOf" srcId="{7D6C5759-9F7A-4323-B2AA-293A1C0F1711}" destId="{EFE51D7A-548F-4740-8042-6F013DDF7F33}" srcOrd="0" destOrd="0" presId="urn:microsoft.com/office/officeart/2005/8/layout/hierarchy2"/>
    <dgm:cxn modelId="{3185E9B3-7EED-4E43-B027-CB9FA277F909}" type="presParOf" srcId="{EFE51D7A-548F-4740-8042-6F013DDF7F33}" destId="{ED06BF55-96F2-4FC0-A899-1742DD4987E7}" srcOrd="0" destOrd="0" presId="urn:microsoft.com/office/officeart/2005/8/layout/hierarchy2"/>
    <dgm:cxn modelId="{20009C1F-1949-4D08-8152-F798D1E12222}" type="presParOf" srcId="{7D6C5759-9F7A-4323-B2AA-293A1C0F1711}" destId="{23BF55D8-9FA6-4579-B1EB-2059DFB3D165}" srcOrd="1" destOrd="0" presId="urn:microsoft.com/office/officeart/2005/8/layout/hierarchy2"/>
    <dgm:cxn modelId="{55B85122-284E-47AF-9AF3-B1CC906308E6}" type="presParOf" srcId="{23BF55D8-9FA6-4579-B1EB-2059DFB3D165}" destId="{616940F5-3C83-4B7A-91C8-033923A17B12}" srcOrd="0" destOrd="0" presId="urn:microsoft.com/office/officeart/2005/8/layout/hierarchy2"/>
    <dgm:cxn modelId="{0D071E45-FF8D-4AC9-8DF4-CFECDCBBE0FA}" type="presParOf" srcId="{23BF55D8-9FA6-4579-B1EB-2059DFB3D165}" destId="{47D7CB55-44D5-49A2-B21B-9C0704CF07CB}" srcOrd="1" destOrd="0" presId="urn:microsoft.com/office/officeart/2005/8/layout/hierarchy2"/>
    <dgm:cxn modelId="{61FEEF38-9A1F-4C21-B09E-A7B73E746BF1}" type="presParOf" srcId="{7D6C5759-9F7A-4323-B2AA-293A1C0F1711}" destId="{5979FDAF-3185-43F1-96FB-0589F3FAB20B}" srcOrd="2" destOrd="0" presId="urn:microsoft.com/office/officeart/2005/8/layout/hierarchy2"/>
    <dgm:cxn modelId="{E7EB4A42-4581-4C0C-BFFD-2430B40DBFE6}" type="presParOf" srcId="{5979FDAF-3185-43F1-96FB-0589F3FAB20B}" destId="{F3E2B7B3-EF99-460B-886E-A9EECC57D008}" srcOrd="0" destOrd="0" presId="urn:microsoft.com/office/officeart/2005/8/layout/hierarchy2"/>
    <dgm:cxn modelId="{BCEFD17F-1DA0-412B-A46A-B5E4DB25B8C5}" type="presParOf" srcId="{7D6C5759-9F7A-4323-B2AA-293A1C0F1711}" destId="{AE5F0918-67A5-4632-9B7A-610442A98733}" srcOrd="3" destOrd="0" presId="urn:microsoft.com/office/officeart/2005/8/layout/hierarchy2"/>
    <dgm:cxn modelId="{7FC5D8CF-A72A-4D3A-8710-4581567C4260}" type="presParOf" srcId="{AE5F0918-67A5-4632-9B7A-610442A98733}" destId="{AD1F298E-EC9E-46A8-B079-CBC958EC1597}" srcOrd="0" destOrd="0" presId="urn:microsoft.com/office/officeart/2005/8/layout/hierarchy2"/>
    <dgm:cxn modelId="{D7F3F1C3-FC73-439D-987C-21D441BADB77}" type="presParOf" srcId="{AE5F0918-67A5-4632-9B7A-610442A98733}" destId="{2B8A08CC-46D7-4026-B431-CE798CC4EB36}" srcOrd="1" destOrd="0" presId="urn:microsoft.com/office/officeart/2005/8/layout/hierarchy2"/>
    <dgm:cxn modelId="{CC6B9F11-6BED-48E4-A99C-3C641C993B4E}" type="presParOf" srcId="{7D6C5759-9F7A-4323-B2AA-293A1C0F1711}" destId="{6E59759E-86BA-4A70-807A-9A967B7758F2}" srcOrd="4" destOrd="0" presId="urn:microsoft.com/office/officeart/2005/8/layout/hierarchy2"/>
    <dgm:cxn modelId="{6872C7D4-E3C2-46F9-9E73-898A41409098}" type="presParOf" srcId="{6E59759E-86BA-4A70-807A-9A967B7758F2}" destId="{AA82C584-DB88-43AD-B24F-C6B7C59F396A}" srcOrd="0" destOrd="0" presId="urn:microsoft.com/office/officeart/2005/8/layout/hierarchy2"/>
    <dgm:cxn modelId="{36788444-2EF0-40B6-AA21-8B3CD0E044AB}" type="presParOf" srcId="{7D6C5759-9F7A-4323-B2AA-293A1C0F1711}" destId="{7E59B3BA-DC3B-4265-B33A-A2276E58F410}" srcOrd="5" destOrd="0" presId="urn:microsoft.com/office/officeart/2005/8/layout/hierarchy2"/>
    <dgm:cxn modelId="{A92DDC17-1D48-4CBB-B525-BF1693CDF6AB}" type="presParOf" srcId="{7E59B3BA-DC3B-4265-B33A-A2276E58F410}" destId="{99C2ACB8-A483-4D94-811B-6B30D35DE81E}" srcOrd="0" destOrd="0" presId="urn:microsoft.com/office/officeart/2005/8/layout/hierarchy2"/>
    <dgm:cxn modelId="{B3456865-9409-4A1F-BCF0-E4ADC9B5CE61}" type="presParOf" srcId="{7E59B3BA-DC3B-4265-B33A-A2276E58F410}" destId="{2E1A48DF-C96D-4638-A09F-CF4964CEDA6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07133F-22D3-4D65-87C1-896545F2F6C8}" type="doc">
      <dgm:prSet loTypeId="urn:microsoft.com/office/officeart/2005/8/layout/list1" loCatId="list" qsTypeId="urn:microsoft.com/office/officeart/2005/8/quickstyle/simple5" qsCatId="simple" csTypeId="urn:microsoft.com/office/officeart/2005/8/colors/accent0_1" csCatId="mainScheme" phldr="1"/>
      <dgm:spPr/>
    </dgm:pt>
    <dgm:pt modelId="{01C7B99E-83DB-460B-AEDA-4C10B3781249}">
      <dgm:prSet custT="1"/>
      <dgm:spPr/>
      <dgm:t>
        <a:bodyPr/>
        <a:lstStyle/>
        <a:p>
          <a:pPr algn="just"/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Развивать образовательные программы</a:t>
          </a:r>
        </a:p>
      </dgm:t>
    </dgm:pt>
    <dgm:pt modelId="{065C6D3B-1011-4807-876C-DEDA2729CB6E}" type="parTrans" cxnId="{4C1878A8-6858-4F18-97AA-6D0E2D8AE3BC}">
      <dgm:prSet/>
      <dgm:spPr/>
      <dgm:t>
        <a:bodyPr/>
        <a:lstStyle/>
        <a:p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900ABA-02C1-435B-9A01-2770EBC6F12F}" type="sibTrans" cxnId="{4C1878A8-6858-4F18-97AA-6D0E2D8AE3BC}">
      <dgm:prSet/>
      <dgm:spPr/>
      <dgm:t>
        <a:bodyPr/>
        <a:lstStyle/>
        <a:p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F8DC4D-EC4F-4D67-83AB-B504CBAE4CF8}">
      <dgm:prSet custT="1"/>
      <dgm:spPr/>
      <dgm:t>
        <a:bodyPr/>
        <a:lstStyle/>
        <a:p>
          <a:pPr algn="just"/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Создать временные ночлежки для женщин</a:t>
          </a:r>
        </a:p>
      </dgm:t>
    </dgm:pt>
    <dgm:pt modelId="{2509CF21-49C0-4339-9F46-AE9D84CF9C31}" type="parTrans" cxnId="{ACEFC4CB-EEFC-4784-B3E0-D5ECEC4756DA}">
      <dgm:prSet/>
      <dgm:spPr/>
      <dgm:t>
        <a:bodyPr/>
        <a:lstStyle/>
        <a:p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87095E-C770-40F6-B768-64DBCC77228E}" type="sibTrans" cxnId="{ACEFC4CB-EEFC-4784-B3E0-D5ECEC4756DA}">
      <dgm:prSet/>
      <dgm:spPr/>
      <dgm:t>
        <a:bodyPr/>
        <a:lstStyle/>
        <a:p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2C06E8-3ABD-4A74-99DA-B96563DD21A9}">
      <dgm:prSet custT="1"/>
      <dgm:spPr/>
      <dgm:t>
        <a:bodyPr/>
        <a:lstStyle/>
        <a:p>
          <a:pPr algn="just"/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Повышать компьютерную грамотность женщин для облегчения посещения государственных учреждений </a:t>
          </a:r>
        </a:p>
      </dgm:t>
    </dgm:pt>
    <dgm:pt modelId="{AD2FA99F-89E6-4317-816E-4CDF2FB0350B}" type="parTrans" cxnId="{590D7AA1-284A-4C4D-9AEC-CE88BC0449E6}">
      <dgm:prSet/>
      <dgm:spPr/>
      <dgm:t>
        <a:bodyPr/>
        <a:lstStyle/>
        <a:p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FBA59B-F82E-47E3-B77F-607DBDF4516C}" type="sibTrans" cxnId="{590D7AA1-284A-4C4D-9AEC-CE88BC0449E6}">
      <dgm:prSet/>
      <dgm:spPr/>
      <dgm:t>
        <a:bodyPr/>
        <a:lstStyle/>
        <a:p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6EDD0F-9FCA-44A1-9269-12C3B4541650}">
      <dgm:prSet custT="1"/>
      <dgm:spPr/>
      <dgm:t>
        <a:bodyPr/>
        <a:lstStyle/>
        <a:p>
          <a:pPr algn="just"/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Увеличить количество творческих мероприятий  </a:t>
          </a:r>
        </a:p>
      </dgm:t>
    </dgm:pt>
    <dgm:pt modelId="{A8B667EF-FC72-46EA-836D-853DC5419436}" type="parTrans" cxnId="{EB33D2CF-D07B-482F-84CC-28DDB3D12EFD}">
      <dgm:prSet/>
      <dgm:spPr/>
      <dgm:t>
        <a:bodyPr/>
        <a:lstStyle/>
        <a:p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D1F9450-1A75-44EF-8C9B-F0581C7A5E0B}" type="sibTrans" cxnId="{EB33D2CF-D07B-482F-84CC-28DDB3D12EFD}">
      <dgm:prSet/>
      <dgm:spPr/>
      <dgm:t>
        <a:bodyPr/>
        <a:lstStyle/>
        <a:p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05F8A3-669B-43A8-9841-70221CC516D0}" type="pres">
      <dgm:prSet presAssocID="{2B07133F-22D3-4D65-87C1-896545F2F6C8}" presName="linear" presStyleCnt="0">
        <dgm:presLayoutVars>
          <dgm:dir/>
          <dgm:animLvl val="lvl"/>
          <dgm:resizeHandles val="exact"/>
        </dgm:presLayoutVars>
      </dgm:prSet>
      <dgm:spPr/>
    </dgm:pt>
    <dgm:pt modelId="{9A559028-5CF4-4420-893D-6D87DEF79BC6}" type="pres">
      <dgm:prSet presAssocID="{01C7B99E-83DB-460B-AEDA-4C10B3781249}" presName="parentLin" presStyleCnt="0"/>
      <dgm:spPr/>
    </dgm:pt>
    <dgm:pt modelId="{658666AF-5195-44B7-9E3F-E9D20777943C}" type="pres">
      <dgm:prSet presAssocID="{01C7B99E-83DB-460B-AEDA-4C10B3781249}" presName="parentLeftMargin" presStyleLbl="node1" presStyleIdx="0" presStyleCnt="4"/>
      <dgm:spPr/>
    </dgm:pt>
    <dgm:pt modelId="{A8E0B72B-0EDC-4DBC-8AFD-D6A58D63BCEB}" type="pres">
      <dgm:prSet presAssocID="{01C7B99E-83DB-460B-AEDA-4C10B3781249}" presName="parentText" presStyleLbl="node1" presStyleIdx="0" presStyleCnt="4" custScaleX="115909" custScaleY="156024" custLinFactNeighborX="4348" custLinFactNeighborY="11191">
        <dgm:presLayoutVars>
          <dgm:chMax val="0"/>
          <dgm:bulletEnabled val="1"/>
        </dgm:presLayoutVars>
      </dgm:prSet>
      <dgm:spPr/>
    </dgm:pt>
    <dgm:pt modelId="{DE074ADB-AB8E-4515-A61F-10668FCC1A8C}" type="pres">
      <dgm:prSet presAssocID="{01C7B99E-83DB-460B-AEDA-4C10B3781249}" presName="negativeSpace" presStyleCnt="0"/>
      <dgm:spPr/>
    </dgm:pt>
    <dgm:pt modelId="{53F22690-30DA-47E1-A53F-5EAA92DEEDE2}" type="pres">
      <dgm:prSet presAssocID="{01C7B99E-83DB-460B-AEDA-4C10B3781249}" presName="childText" presStyleLbl="conFgAcc1" presStyleIdx="0" presStyleCnt="4" custLinFactNeighborY="-91054">
        <dgm:presLayoutVars>
          <dgm:bulletEnabled val="1"/>
        </dgm:presLayoutVars>
      </dgm:prSet>
      <dgm:spPr/>
    </dgm:pt>
    <dgm:pt modelId="{F2C2E34A-FEC3-4517-A3F2-A0E6FE02881C}" type="pres">
      <dgm:prSet presAssocID="{B8900ABA-02C1-435B-9A01-2770EBC6F12F}" presName="spaceBetweenRectangles" presStyleCnt="0"/>
      <dgm:spPr/>
    </dgm:pt>
    <dgm:pt modelId="{B74DBFF3-AE4C-4C8F-A81C-6F4B77CD7107}" type="pres">
      <dgm:prSet presAssocID="{4DF8DC4D-EC4F-4D67-83AB-B504CBAE4CF8}" presName="parentLin" presStyleCnt="0"/>
      <dgm:spPr/>
    </dgm:pt>
    <dgm:pt modelId="{90CAAB16-E76C-4567-A32C-F82A59B82949}" type="pres">
      <dgm:prSet presAssocID="{4DF8DC4D-EC4F-4D67-83AB-B504CBAE4CF8}" presName="parentLeftMargin" presStyleLbl="node1" presStyleIdx="0" presStyleCnt="4"/>
      <dgm:spPr/>
    </dgm:pt>
    <dgm:pt modelId="{AC6AB673-D124-46FF-8D8E-42D833B7A366}" type="pres">
      <dgm:prSet presAssocID="{4DF8DC4D-EC4F-4D67-83AB-B504CBAE4CF8}" presName="parentText" presStyleLbl="node1" presStyleIdx="1" presStyleCnt="4" custScaleX="116071" custScaleY="155502">
        <dgm:presLayoutVars>
          <dgm:chMax val="0"/>
          <dgm:bulletEnabled val="1"/>
        </dgm:presLayoutVars>
      </dgm:prSet>
      <dgm:spPr/>
    </dgm:pt>
    <dgm:pt modelId="{3232A3BB-2C31-41F6-91F0-9E4616557619}" type="pres">
      <dgm:prSet presAssocID="{4DF8DC4D-EC4F-4D67-83AB-B504CBAE4CF8}" presName="negativeSpace" presStyleCnt="0"/>
      <dgm:spPr/>
    </dgm:pt>
    <dgm:pt modelId="{54924823-6204-47E5-9228-D9CE1C3A33CD}" type="pres">
      <dgm:prSet presAssocID="{4DF8DC4D-EC4F-4D67-83AB-B504CBAE4CF8}" presName="childText" presStyleLbl="conFgAcc1" presStyleIdx="1" presStyleCnt="4" custLinFactY="-7780" custLinFactNeighborX="-106" custLinFactNeighborY="-100000">
        <dgm:presLayoutVars>
          <dgm:bulletEnabled val="1"/>
        </dgm:presLayoutVars>
      </dgm:prSet>
      <dgm:spPr/>
    </dgm:pt>
    <dgm:pt modelId="{CE4B2541-2BF4-4D99-ADF4-05B10AF00D29}" type="pres">
      <dgm:prSet presAssocID="{A487095E-C770-40F6-B768-64DBCC77228E}" presName="spaceBetweenRectangles" presStyleCnt="0"/>
      <dgm:spPr/>
    </dgm:pt>
    <dgm:pt modelId="{30EFAEB8-7E9C-44DA-960E-9E01958C83A8}" type="pres">
      <dgm:prSet presAssocID="{342C06E8-3ABD-4A74-99DA-B96563DD21A9}" presName="parentLin" presStyleCnt="0"/>
      <dgm:spPr/>
    </dgm:pt>
    <dgm:pt modelId="{565D835D-D3ED-4655-9687-51319517FB34}" type="pres">
      <dgm:prSet presAssocID="{342C06E8-3ABD-4A74-99DA-B96563DD21A9}" presName="parentLeftMargin" presStyleLbl="node1" presStyleIdx="1" presStyleCnt="4"/>
      <dgm:spPr/>
    </dgm:pt>
    <dgm:pt modelId="{CBC10BB5-6BEA-4910-A28D-36F1DA3FBE73}" type="pres">
      <dgm:prSet presAssocID="{342C06E8-3ABD-4A74-99DA-B96563DD21A9}" presName="parentText" presStyleLbl="node1" presStyleIdx="2" presStyleCnt="4" custScaleX="122770" custScaleY="136538">
        <dgm:presLayoutVars>
          <dgm:chMax val="0"/>
          <dgm:bulletEnabled val="1"/>
        </dgm:presLayoutVars>
      </dgm:prSet>
      <dgm:spPr/>
    </dgm:pt>
    <dgm:pt modelId="{E5439514-0F5A-4CC6-BA26-CA0BF980CB70}" type="pres">
      <dgm:prSet presAssocID="{342C06E8-3ABD-4A74-99DA-B96563DD21A9}" presName="negativeSpace" presStyleCnt="0"/>
      <dgm:spPr/>
    </dgm:pt>
    <dgm:pt modelId="{44E8EA92-311C-4396-BC64-7A102A92A630}" type="pres">
      <dgm:prSet presAssocID="{342C06E8-3ABD-4A74-99DA-B96563DD21A9}" presName="childText" presStyleLbl="conFgAcc1" presStyleIdx="2" presStyleCnt="4" custLinFactNeighborY="-45147">
        <dgm:presLayoutVars>
          <dgm:bulletEnabled val="1"/>
        </dgm:presLayoutVars>
      </dgm:prSet>
      <dgm:spPr/>
    </dgm:pt>
    <dgm:pt modelId="{33B02555-8B24-4700-99A7-7D47E243908E}" type="pres">
      <dgm:prSet presAssocID="{6FFBA59B-F82E-47E3-B77F-607DBDF4516C}" presName="spaceBetweenRectangles" presStyleCnt="0"/>
      <dgm:spPr/>
    </dgm:pt>
    <dgm:pt modelId="{A41FE842-6AFD-4BA1-85A1-B475D739C59D}" type="pres">
      <dgm:prSet presAssocID="{2B6EDD0F-9FCA-44A1-9269-12C3B4541650}" presName="parentLin" presStyleCnt="0"/>
      <dgm:spPr/>
    </dgm:pt>
    <dgm:pt modelId="{EF1E5C8C-3A1F-4A92-B706-D886D7DC6D22}" type="pres">
      <dgm:prSet presAssocID="{2B6EDD0F-9FCA-44A1-9269-12C3B4541650}" presName="parentLeftMargin" presStyleLbl="node1" presStyleIdx="2" presStyleCnt="4"/>
      <dgm:spPr/>
    </dgm:pt>
    <dgm:pt modelId="{889EB790-F026-4BFB-9278-B2E5219588E0}" type="pres">
      <dgm:prSet presAssocID="{2B6EDD0F-9FCA-44A1-9269-12C3B4541650}" presName="parentText" presStyleLbl="node1" presStyleIdx="3" presStyleCnt="4" custScaleX="117838" custScaleY="153866">
        <dgm:presLayoutVars>
          <dgm:chMax val="0"/>
          <dgm:bulletEnabled val="1"/>
        </dgm:presLayoutVars>
      </dgm:prSet>
      <dgm:spPr/>
    </dgm:pt>
    <dgm:pt modelId="{CA5CB1C6-F7BC-4450-BA02-73450CFCF6AF}" type="pres">
      <dgm:prSet presAssocID="{2B6EDD0F-9FCA-44A1-9269-12C3B4541650}" presName="negativeSpace" presStyleCnt="0"/>
      <dgm:spPr/>
    </dgm:pt>
    <dgm:pt modelId="{8421C575-75F9-409E-BBF1-07D2F66290C5}" type="pres">
      <dgm:prSet presAssocID="{2B6EDD0F-9FCA-44A1-9269-12C3B4541650}" presName="childText" presStyleLbl="conFgAcc1" presStyleIdx="3" presStyleCnt="4" custLinFactY="-12181" custLinFactNeighborY="-100000">
        <dgm:presLayoutVars>
          <dgm:bulletEnabled val="1"/>
        </dgm:presLayoutVars>
      </dgm:prSet>
      <dgm:spPr/>
    </dgm:pt>
  </dgm:ptLst>
  <dgm:cxnLst>
    <dgm:cxn modelId="{C6E2F302-EF70-4325-8612-B2CE94AF4F61}" type="presOf" srcId="{4DF8DC4D-EC4F-4D67-83AB-B504CBAE4CF8}" destId="{90CAAB16-E76C-4567-A32C-F82A59B82949}" srcOrd="0" destOrd="0" presId="urn:microsoft.com/office/officeart/2005/8/layout/list1"/>
    <dgm:cxn modelId="{7B275932-5F71-4069-84FF-6DDBDFAF9747}" type="presOf" srcId="{2B6EDD0F-9FCA-44A1-9269-12C3B4541650}" destId="{889EB790-F026-4BFB-9278-B2E5219588E0}" srcOrd="1" destOrd="0" presId="urn:microsoft.com/office/officeart/2005/8/layout/list1"/>
    <dgm:cxn modelId="{4F05573C-B183-4B41-A25E-DFD4991EADCF}" type="presOf" srcId="{2B6EDD0F-9FCA-44A1-9269-12C3B4541650}" destId="{EF1E5C8C-3A1F-4A92-B706-D886D7DC6D22}" srcOrd="0" destOrd="0" presId="urn:microsoft.com/office/officeart/2005/8/layout/list1"/>
    <dgm:cxn modelId="{36A5215E-31DD-4390-86EB-9E7E5A89A200}" type="presOf" srcId="{01C7B99E-83DB-460B-AEDA-4C10B3781249}" destId="{A8E0B72B-0EDC-4DBC-8AFD-D6A58D63BCEB}" srcOrd="1" destOrd="0" presId="urn:microsoft.com/office/officeart/2005/8/layout/list1"/>
    <dgm:cxn modelId="{51215563-1FD0-4A86-A731-B4B9246D5180}" type="presOf" srcId="{4DF8DC4D-EC4F-4D67-83AB-B504CBAE4CF8}" destId="{AC6AB673-D124-46FF-8D8E-42D833B7A366}" srcOrd="1" destOrd="0" presId="urn:microsoft.com/office/officeart/2005/8/layout/list1"/>
    <dgm:cxn modelId="{AC1CB88B-FDFD-4252-A68E-723FBFF22A49}" type="presOf" srcId="{342C06E8-3ABD-4A74-99DA-B96563DD21A9}" destId="{565D835D-D3ED-4655-9687-51319517FB34}" srcOrd="0" destOrd="0" presId="urn:microsoft.com/office/officeart/2005/8/layout/list1"/>
    <dgm:cxn modelId="{590D7AA1-284A-4C4D-9AEC-CE88BC0449E6}" srcId="{2B07133F-22D3-4D65-87C1-896545F2F6C8}" destId="{342C06E8-3ABD-4A74-99DA-B96563DD21A9}" srcOrd="2" destOrd="0" parTransId="{AD2FA99F-89E6-4317-816E-4CDF2FB0350B}" sibTransId="{6FFBA59B-F82E-47E3-B77F-607DBDF4516C}"/>
    <dgm:cxn modelId="{4C1878A8-6858-4F18-97AA-6D0E2D8AE3BC}" srcId="{2B07133F-22D3-4D65-87C1-896545F2F6C8}" destId="{01C7B99E-83DB-460B-AEDA-4C10B3781249}" srcOrd="0" destOrd="0" parTransId="{065C6D3B-1011-4807-876C-DEDA2729CB6E}" sibTransId="{B8900ABA-02C1-435B-9A01-2770EBC6F12F}"/>
    <dgm:cxn modelId="{ACEFC4CB-EEFC-4784-B3E0-D5ECEC4756DA}" srcId="{2B07133F-22D3-4D65-87C1-896545F2F6C8}" destId="{4DF8DC4D-EC4F-4D67-83AB-B504CBAE4CF8}" srcOrd="1" destOrd="0" parTransId="{2509CF21-49C0-4339-9F46-AE9D84CF9C31}" sibTransId="{A487095E-C770-40F6-B768-64DBCC77228E}"/>
    <dgm:cxn modelId="{EB33D2CF-D07B-482F-84CC-28DDB3D12EFD}" srcId="{2B07133F-22D3-4D65-87C1-896545F2F6C8}" destId="{2B6EDD0F-9FCA-44A1-9269-12C3B4541650}" srcOrd="3" destOrd="0" parTransId="{A8B667EF-FC72-46EA-836D-853DC5419436}" sibTransId="{DD1F9450-1A75-44EF-8C9B-F0581C7A5E0B}"/>
    <dgm:cxn modelId="{303269D6-79F2-4A3A-89D8-800F10DE964D}" type="presOf" srcId="{01C7B99E-83DB-460B-AEDA-4C10B3781249}" destId="{658666AF-5195-44B7-9E3F-E9D20777943C}" srcOrd="0" destOrd="0" presId="urn:microsoft.com/office/officeart/2005/8/layout/list1"/>
    <dgm:cxn modelId="{527271E3-9A05-4E6C-90AF-12A009C0B7C1}" type="presOf" srcId="{2B07133F-22D3-4D65-87C1-896545F2F6C8}" destId="{D705F8A3-669B-43A8-9841-70221CC516D0}" srcOrd="0" destOrd="0" presId="urn:microsoft.com/office/officeart/2005/8/layout/list1"/>
    <dgm:cxn modelId="{2AC575FE-EB07-4FE4-B681-2653F52538C2}" type="presOf" srcId="{342C06E8-3ABD-4A74-99DA-B96563DD21A9}" destId="{CBC10BB5-6BEA-4910-A28D-36F1DA3FBE73}" srcOrd="1" destOrd="0" presId="urn:microsoft.com/office/officeart/2005/8/layout/list1"/>
    <dgm:cxn modelId="{BEC86751-E71E-493B-973B-B49216FA8763}" type="presParOf" srcId="{D705F8A3-669B-43A8-9841-70221CC516D0}" destId="{9A559028-5CF4-4420-893D-6D87DEF79BC6}" srcOrd="0" destOrd="0" presId="urn:microsoft.com/office/officeart/2005/8/layout/list1"/>
    <dgm:cxn modelId="{2D809954-465C-4DE2-9FD5-91F9C6861437}" type="presParOf" srcId="{9A559028-5CF4-4420-893D-6D87DEF79BC6}" destId="{658666AF-5195-44B7-9E3F-E9D20777943C}" srcOrd="0" destOrd="0" presId="urn:microsoft.com/office/officeart/2005/8/layout/list1"/>
    <dgm:cxn modelId="{C5427B1E-CA12-4F5A-8B40-64EACCA37A7E}" type="presParOf" srcId="{9A559028-5CF4-4420-893D-6D87DEF79BC6}" destId="{A8E0B72B-0EDC-4DBC-8AFD-D6A58D63BCEB}" srcOrd="1" destOrd="0" presId="urn:microsoft.com/office/officeart/2005/8/layout/list1"/>
    <dgm:cxn modelId="{45638F42-7CA1-422A-BA39-F4A218F5E8B4}" type="presParOf" srcId="{D705F8A3-669B-43A8-9841-70221CC516D0}" destId="{DE074ADB-AB8E-4515-A61F-10668FCC1A8C}" srcOrd="1" destOrd="0" presId="urn:microsoft.com/office/officeart/2005/8/layout/list1"/>
    <dgm:cxn modelId="{1F28657A-9ADF-40AE-8F7F-FA1E22787498}" type="presParOf" srcId="{D705F8A3-669B-43A8-9841-70221CC516D0}" destId="{53F22690-30DA-47E1-A53F-5EAA92DEEDE2}" srcOrd="2" destOrd="0" presId="urn:microsoft.com/office/officeart/2005/8/layout/list1"/>
    <dgm:cxn modelId="{1D957EF5-5439-4E9C-8277-A89CE60ADFAC}" type="presParOf" srcId="{D705F8A3-669B-43A8-9841-70221CC516D0}" destId="{F2C2E34A-FEC3-4517-A3F2-A0E6FE02881C}" srcOrd="3" destOrd="0" presId="urn:microsoft.com/office/officeart/2005/8/layout/list1"/>
    <dgm:cxn modelId="{18E37D81-DD14-4B94-B33A-A775BC390D08}" type="presParOf" srcId="{D705F8A3-669B-43A8-9841-70221CC516D0}" destId="{B74DBFF3-AE4C-4C8F-A81C-6F4B77CD7107}" srcOrd="4" destOrd="0" presId="urn:microsoft.com/office/officeart/2005/8/layout/list1"/>
    <dgm:cxn modelId="{813C828A-D30B-48E0-9490-1DFE756F89FE}" type="presParOf" srcId="{B74DBFF3-AE4C-4C8F-A81C-6F4B77CD7107}" destId="{90CAAB16-E76C-4567-A32C-F82A59B82949}" srcOrd="0" destOrd="0" presId="urn:microsoft.com/office/officeart/2005/8/layout/list1"/>
    <dgm:cxn modelId="{26764F17-2AB2-42BC-AB96-68CD3DA3FD69}" type="presParOf" srcId="{B74DBFF3-AE4C-4C8F-A81C-6F4B77CD7107}" destId="{AC6AB673-D124-46FF-8D8E-42D833B7A366}" srcOrd="1" destOrd="0" presId="urn:microsoft.com/office/officeart/2005/8/layout/list1"/>
    <dgm:cxn modelId="{B851BABB-D01E-4C9E-A614-A834CD3B2AAD}" type="presParOf" srcId="{D705F8A3-669B-43A8-9841-70221CC516D0}" destId="{3232A3BB-2C31-41F6-91F0-9E4616557619}" srcOrd="5" destOrd="0" presId="urn:microsoft.com/office/officeart/2005/8/layout/list1"/>
    <dgm:cxn modelId="{D4193CAE-BF62-4C51-8F27-1C43DD453586}" type="presParOf" srcId="{D705F8A3-669B-43A8-9841-70221CC516D0}" destId="{54924823-6204-47E5-9228-D9CE1C3A33CD}" srcOrd="6" destOrd="0" presId="urn:microsoft.com/office/officeart/2005/8/layout/list1"/>
    <dgm:cxn modelId="{15DF84CF-B4D4-49EA-B58F-67B7D442363A}" type="presParOf" srcId="{D705F8A3-669B-43A8-9841-70221CC516D0}" destId="{CE4B2541-2BF4-4D99-ADF4-05B10AF00D29}" srcOrd="7" destOrd="0" presId="urn:microsoft.com/office/officeart/2005/8/layout/list1"/>
    <dgm:cxn modelId="{022F40F1-7082-4039-B5BF-E3379DD7E219}" type="presParOf" srcId="{D705F8A3-669B-43A8-9841-70221CC516D0}" destId="{30EFAEB8-7E9C-44DA-960E-9E01958C83A8}" srcOrd="8" destOrd="0" presId="urn:microsoft.com/office/officeart/2005/8/layout/list1"/>
    <dgm:cxn modelId="{883E9A4E-F183-43EB-9448-AA273DB85D14}" type="presParOf" srcId="{30EFAEB8-7E9C-44DA-960E-9E01958C83A8}" destId="{565D835D-D3ED-4655-9687-51319517FB34}" srcOrd="0" destOrd="0" presId="urn:microsoft.com/office/officeart/2005/8/layout/list1"/>
    <dgm:cxn modelId="{98759EE2-ACD0-4875-A129-4342549D80CF}" type="presParOf" srcId="{30EFAEB8-7E9C-44DA-960E-9E01958C83A8}" destId="{CBC10BB5-6BEA-4910-A28D-36F1DA3FBE73}" srcOrd="1" destOrd="0" presId="urn:microsoft.com/office/officeart/2005/8/layout/list1"/>
    <dgm:cxn modelId="{61451FDE-9CD1-4896-A653-56DB813A651F}" type="presParOf" srcId="{D705F8A3-669B-43A8-9841-70221CC516D0}" destId="{E5439514-0F5A-4CC6-BA26-CA0BF980CB70}" srcOrd="9" destOrd="0" presId="urn:microsoft.com/office/officeart/2005/8/layout/list1"/>
    <dgm:cxn modelId="{D820F1A2-1288-4493-B105-2418AB0B9E7B}" type="presParOf" srcId="{D705F8A3-669B-43A8-9841-70221CC516D0}" destId="{44E8EA92-311C-4396-BC64-7A102A92A630}" srcOrd="10" destOrd="0" presId="urn:microsoft.com/office/officeart/2005/8/layout/list1"/>
    <dgm:cxn modelId="{F646D5A2-4967-4F48-A23B-DDBD0F2E3A4C}" type="presParOf" srcId="{D705F8A3-669B-43A8-9841-70221CC516D0}" destId="{33B02555-8B24-4700-99A7-7D47E243908E}" srcOrd="11" destOrd="0" presId="urn:microsoft.com/office/officeart/2005/8/layout/list1"/>
    <dgm:cxn modelId="{20105CD3-6122-485D-B19C-4F0A63D7B379}" type="presParOf" srcId="{D705F8A3-669B-43A8-9841-70221CC516D0}" destId="{A41FE842-6AFD-4BA1-85A1-B475D739C59D}" srcOrd="12" destOrd="0" presId="urn:microsoft.com/office/officeart/2005/8/layout/list1"/>
    <dgm:cxn modelId="{DEBD61A1-1C61-4826-9FC2-DA13DBFE2D68}" type="presParOf" srcId="{A41FE842-6AFD-4BA1-85A1-B475D739C59D}" destId="{EF1E5C8C-3A1F-4A92-B706-D886D7DC6D22}" srcOrd="0" destOrd="0" presId="urn:microsoft.com/office/officeart/2005/8/layout/list1"/>
    <dgm:cxn modelId="{D125E128-EDE6-490C-9FB0-2789AAEF7607}" type="presParOf" srcId="{A41FE842-6AFD-4BA1-85A1-B475D739C59D}" destId="{889EB790-F026-4BFB-9278-B2E5219588E0}" srcOrd="1" destOrd="0" presId="urn:microsoft.com/office/officeart/2005/8/layout/list1"/>
    <dgm:cxn modelId="{1D3B3AD0-F1A2-4BCC-AE8A-F7A5EEBDBDA2}" type="presParOf" srcId="{D705F8A3-669B-43A8-9841-70221CC516D0}" destId="{CA5CB1C6-F7BC-4450-BA02-73450CFCF6AF}" srcOrd="13" destOrd="0" presId="urn:microsoft.com/office/officeart/2005/8/layout/list1"/>
    <dgm:cxn modelId="{1D3B07D6-C225-47BB-AC5D-858E34B4BE91}" type="presParOf" srcId="{D705F8A3-669B-43A8-9841-70221CC516D0}" destId="{8421C575-75F9-409E-BBF1-07D2F66290C5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62679D-0465-42AC-98B5-23C45EFBD907}">
      <dsp:nvSpPr>
        <dsp:cNvPr id="0" name=""/>
        <dsp:cNvSpPr/>
      </dsp:nvSpPr>
      <dsp:spPr>
        <a:xfrm>
          <a:off x="4922135" y="2070050"/>
          <a:ext cx="3526702" cy="8084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0924"/>
              </a:lnTo>
              <a:lnTo>
                <a:pt x="3526702" y="550924"/>
              </a:lnTo>
              <a:lnTo>
                <a:pt x="3526702" y="808434"/>
              </a:lnTo>
            </a:path>
          </a:pathLst>
        </a:custGeom>
        <a:noFill/>
        <a:ln w="158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0F8B7C-F5A9-42FC-82C5-307F82F376D7}">
      <dsp:nvSpPr>
        <dsp:cNvPr id="0" name=""/>
        <dsp:cNvSpPr/>
      </dsp:nvSpPr>
      <dsp:spPr>
        <a:xfrm>
          <a:off x="4876415" y="2070050"/>
          <a:ext cx="91440" cy="8084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08434"/>
              </a:lnTo>
            </a:path>
          </a:pathLst>
        </a:custGeom>
        <a:noFill/>
        <a:ln w="158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ECD4DB-7507-4479-85F9-71C54199B79E}">
      <dsp:nvSpPr>
        <dsp:cNvPr id="0" name=""/>
        <dsp:cNvSpPr/>
      </dsp:nvSpPr>
      <dsp:spPr>
        <a:xfrm>
          <a:off x="1395433" y="2070050"/>
          <a:ext cx="3526702" cy="808434"/>
        </a:xfrm>
        <a:custGeom>
          <a:avLst/>
          <a:gdLst/>
          <a:ahLst/>
          <a:cxnLst/>
          <a:rect l="0" t="0" r="0" b="0"/>
          <a:pathLst>
            <a:path>
              <a:moveTo>
                <a:pt x="3526702" y="0"/>
              </a:moveTo>
              <a:lnTo>
                <a:pt x="3526702" y="550924"/>
              </a:lnTo>
              <a:lnTo>
                <a:pt x="0" y="550924"/>
              </a:lnTo>
              <a:lnTo>
                <a:pt x="0" y="808434"/>
              </a:lnTo>
            </a:path>
          </a:pathLst>
        </a:custGeom>
        <a:noFill/>
        <a:ln w="158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0417A1-7FD9-4D21-BA44-19CFCEE00A83}">
      <dsp:nvSpPr>
        <dsp:cNvPr id="0" name=""/>
        <dsp:cNvSpPr/>
      </dsp:nvSpPr>
      <dsp:spPr>
        <a:xfrm>
          <a:off x="1779374" y="304930"/>
          <a:ext cx="6285522" cy="1765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DF5A63A-500A-4A28-87F2-53288F747E54}">
      <dsp:nvSpPr>
        <dsp:cNvPr id="0" name=""/>
        <dsp:cNvSpPr/>
      </dsp:nvSpPr>
      <dsp:spPr>
        <a:xfrm>
          <a:off x="2088231" y="598345"/>
          <a:ext cx="6285522" cy="1765119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Психологические 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проблемы  женщин, подвергшихся насилию </a:t>
          </a:r>
        </a:p>
      </dsp:txBody>
      <dsp:txXfrm>
        <a:off x="2139930" y="650044"/>
        <a:ext cx="6182124" cy="1661721"/>
      </dsp:txXfrm>
    </dsp:sp>
    <dsp:sp modelId="{6C4496A7-CF60-4D7C-B1A9-D46F70C21CCC}">
      <dsp:nvSpPr>
        <dsp:cNvPr id="0" name=""/>
        <dsp:cNvSpPr/>
      </dsp:nvSpPr>
      <dsp:spPr>
        <a:xfrm>
          <a:off x="5575" y="2878484"/>
          <a:ext cx="2779716" cy="1765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64B0941-336A-4570-95C8-33773407E014}">
      <dsp:nvSpPr>
        <dsp:cNvPr id="0" name=""/>
        <dsp:cNvSpPr/>
      </dsp:nvSpPr>
      <dsp:spPr>
        <a:xfrm>
          <a:off x="314432" y="3171899"/>
          <a:ext cx="2779716" cy="1765119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Тяжелые депрессии </a:t>
          </a:r>
        </a:p>
      </dsp:txBody>
      <dsp:txXfrm>
        <a:off x="366131" y="3223598"/>
        <a:ext cx="2676318" cy="1661721"/>
      </dsp:txXfrm>
    </dsp:sp>
    <dsp:sp modelId="{239930AF-1BDD-4E4E-B7DE-F81931258F8B}">
      <dsp:nvSpPr>
        <dsp:cNvPr id="0" name=""/>
        <dsp:cNvSpPr/>
      </dsp:nvSpPr>
      <dsp:spPr>
        <a:xfrm>
          <a:off x="3403006" y="2878484"/>
          <a:ext cx="3038257" cy="1765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CB9D7E8-4019-4412-9CA5-F80FDE476929}">
      <dsp:nvSpPr>
        <dsp:cNvPr id="0" name=""/>
        <dsp:cNvSpPr/>
      </dsp:nvSpPr>
      <dsp:spPr>
        <a:xfrm>
          <a:off x="3711864" y="3171899"/>
          <a:ext cx="3038257" cy="1765119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Самоизоляция от общества</a:t>
          </a:r>
        </a:p>
      </dsp:txBody>
      <dsp:txXfrm>
        <a:off x="3763563" y="3223598"/>
        <a:ext cx="2934859" cy="1661721"/>
      </dsp:txXfrm>
    </dsp:sp>
    <dsp:sp modelId="{49B07B73-C4FF-4262-8EFC-FD1357F6354B}">
      <dsp:nvSpPr>
        <dsp:cNvPr id="0" name=""/>
        <dsp:cNvSpPr/>
      </dsp:nvSpPr>
      <dsp:spPr>
        <a:xfrm>
          <a:off x="7058979" y="2878484"/>
          <a:ext cx="2779716" cy="1765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33EBCAE-06E2-4815-B07F-42E2DF8762DF}">
      <dsp:nvSpPr>
        <dsp:cNvPr id="0" name=""/>
        <dsp:cNvSpPr/>
      </dsp:nvSpPr>
      <dsp:spPr>
        <a:xfrm>
          <a:off x="7367836" y="3171899"/>
          <a:ext cx="2779716" cy="1765119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Суицидальное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поведение </a:t>
          </a:r>
        </a:p>
      </dsp:txBody>
      <dsp:txXfrm>
        <a:off x="7419535" y="3223598"/>
        <a:ext cx="2676318" cy="16617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D273DC-43B6-4A1D-8347-7A44D71F870C}">
      <dsp:nvSpPr>
        <dsp:cNvPr id="0" name=""/>
        <dsp:cNvSpPr/>
      </dsp:nvSpPr>
      <dsp:spPr>
        <a:xfrm>
          <a:off x="0" y="1855561"/>
          <a:ext cx="5669424" cy="21672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Основные технологии психосоциальной помощи женщинам, подвергшихся насилию </a:t>
          </a:r>
        </a:p>
      </dsp:txBody>
      <dsp:txXfrm>
        <a:off x="63476" y="1919037"/>
        <a:ext cx="5542472" cy="2040263"/>
      </dsp:txXfrm>
    </dsp:sp>
    <dsp:sp modelId="{EFE51D7A-548F-4740-8042-6F013DDF7F33}">
      <dsp:nvSpPr>
        <dsp:cNvPr id="0" name=""/>
        <dsp:cNvSpPr/>
      </dsp:nvSpPr>
      <dsp:spPr>
        <a:xfrm rot="4539893">
          <a:off x="4717979" y="4144334"/>
          <a:ext cx="2529069" cy="39995"/>
        </a:xfrm>
        <a:custGeom>
          <a:avLst/>
          <a:gdLst/>
          <a:ahLst/>
          <a:cxnLst/>
          <a:rect l="0" t="0" r="0" b="0"/>
          <a:pathLst>
            <a:path>
              <a:moveTo>
                <a:pt x="0" y="19997"/>
              </a:moveTo>
              <a:lnTo>
                <a:pt x="2529069" y="19997"/>
              </a:lnTo>
            </a:path>
          </a:pathLst>
        </a:custGeom>
        <a:noFill/>
        <a:ln w="158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19287" y="4101105"/>
        <a:ext cx="126453" cy="126453"/>
      </dsp:txXfrm>
    </dsp:sp>
    <dsp:sp modelId="{616940F5-3C83-4B7A-91C8-033923A17B12}">
      <dsp:nvSpPr>
        <dsp:cNvPr id="0" name=""/>
        <dsp:cNvSpPr/>
      </dsp:nvSpPr>
      <dsp:spPr>
        <a:xfrm>
          <a:off x="6295604" y="4603019"/>
          <a:ext cx="5181395" cy="15729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Континуальность</a:t>
          </a:r>
        </a:p>
      </dsp:txBody>
      <dsp:txXfrm>
        <a:off x="6341674" y="4649089"/>
        <a:ext cx="5089255" cy="1480810"/>
      </dsp:txXfrm>
    </dsp:sp>
    <dsp:sp modelId="{5979FDAF-3185-43F1-96FB-0589F3FAB20B}">
      <dsp:nvSpPr>
        <dsp:cNvPr id="0" name=""/>
        <dsp:cNvSpPr/>
      </dsp:nvSpPr>
      <dsp:spPr>
        <a:xfrm rot="19112808">
          <a:off x="5482445" y="2425038"/>
          <a:ext cx="1492830" cy="39995"/>
        </a:xfrm>
        <a:custGeom>
          <a:avLst/>
          <a:gdLst/>
          <a:ahLst/>
          <a:cxnLst/>
          <a:rect l="0" t="0" r="0" b="0"/>
          <a:pathLst>
            <a:path>
              <a:moveTo>
                <a:pt x="0" y="19997"/>
              </a:moveTo>
              <a:lnTo>
                <a:pt x="1492830" y="19997"/>
              </a:lnTo>
            </a:path>
          </a:pathLst>
        </a:custGeom>
        <a:noFill/>
        <a:ln w="158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91539" y="2407715"/>
        <a:ext cx="74641" cy="74641"/>
      </dsp:txXfrm>
    </dsp:sp>
    <dsp:sp modelId="{AD1F298E-EC9E-46A8-B079-CBC958EC1597}">
      <dsp:nvSpPr>
        <dsp:cNvPr id="0" name=""/>
        <dsp:cNvSpPr/>
      </dsp:nvSpPr>
      <dsp:spPr>
        <a:xfrm>
          <a:off x="6788296" y="1254876"/>
          <a:ext cx="4206454" cy="13920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Полимодальность</a:t>
          </a:r>
          <a:endParaRPr lang="ru-RU" sz="3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829068" y="1295648"/>
        <a:ext cx="4124910" cy="1310509"/>
      </dsp:txXfrm>
    </dsp:sp>
    <dsp:sp modelId="{6E59759E-86BA-4A70-807A-9A967B7758F2}">
      <dsp:nvSpPr>
        <dsp:cNvPr id="0" name=""/>
        <dsp:cNvSpPr/>
      </dsp:nvSpPr>
      <dsp:spPr>
        <a:xfrm rot="2245231">
          <a:off x="5525004" y="3345589"/>
          <a:ext cx="1403474" cy="39995"/>
        </a:xfrm>
        <a:custGeom>
          <a:avLst/>
          <a:gdLst/>
          <a:ahLst/>
          <a:cxnLst/>
          <a:rect l="0" t="0" r="0" b="0"/>
          <a:pathLst>
            <a:path>
              <a:moveTo>
                <a:pt x="0" y="19997"/>
              </a:moveTo>
              <a:lnTo>
                <a:pt x="1403474" y="19997"/>
              </a:lnTo>
            </a:path>
          </a:pathLst>
        </a:custGeom>
        <a:noFill/>
        <a:ln w="158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91655" y="3330500"/>
        <a:ext cx="70173" cy="70173"/>
      </dsp:txXfrm>
    </dsp:sp>
    <dsp:sp modelId="{99C2ACB8-A483-4D94-811B-6B30D35DE81E}">
      <dsp:nvSpPr>
        <dsp:cNvPr id="0" name=""/>
        <dsp:cNvSpPr/>
      </dsp:nvSpPr>
      <dsp:spPr>
        <a:xfrm>
          <a:off x="6784060" y="3082202"/>
          <a:ext cx="3924001" cy="14196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Экосистемность</a:t>
          </a:r>
          <a:endParaRPr lang="ru-RU" sz="3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825639" y="3123781"/>
        <a:ext cx="3840843" cy="133644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F22690-30DA-47E1-A53F-5EAA92DEEDE2}">
      <dsp:nvSpPr>
        <dsp:cNvPr id="0" name=""/>
        <dsp:cNvSpPr/>
      </dsp:nvSpPr>
      <dsp:spPr>
        <a:xfrm>
          <a:off x="0" y="718559"/>
          <a:ext cx="11400134" cy="604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8E0B72B-0EDC-4DBC-8AFD-D6A58D63BCEB}">
      <dsp:nvSpPr>
        <dsp:cNvPr id="0" name=""/>
        <dsp:cNvSpPr/>
      </dsp:nvSpPr>
      <dsp:spPr>
        <a:xfrm>
          <a:off x="594790" y="164692"/>
          <a:ext cx="9249646" cy="1105398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1629" tIns="0" rIns="301629" bIns="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Развивать образовательные программы</a:t>
          </a:r>
        </a:p>
      </dsp:txBody>
      <dsp:txXfrm>
        <a:off x="648751" y="218653"/>
        <a:ext cx="9141724" cy="997476"/>
      </dsp:txXfrm>
    </dsp:sp>
    <dsp:sp modelId="{54924823-6204-47E5-9228-D9CE1C3A33CD}">
      <dsp:nvSpPr>
        <dsp:cNvPr id="0" name=""/>
        <dsp:cNvSpPr/>
      </dsp:nvSpPr>
      <dsp:spPr>
        <a:xfrm>
          <a:off x="0" y="2141772"/>
          <a:ext cx="11400134" cy="604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C6AB673-D124-46FF-8D8E-42D833B7A366}">
      <dsp:nvSpPr>
        <dsp:cNvPr id="0" name=""/>
        <dsp:cNvSpPr/>
      </dsp:nvSpPr>
      <dsp:spPr>
        <a:xfrm>
          <a:off x="570006" y="1570965"/>
          <a:ext cx="9262574" cy="1101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1629" tIns="0" rIns="301629" bIns="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Создать временные ночлежки для женщин</a:t>
          </a:r>
        </a:p>
      </dsp:txBody>
      <dsp:txXfrm>
        <a:off x="623787" y="1624746"/>
        <a:ext cx="9155012" cy="994138"/>
      </dsp:txXfrm>
    </dsp:sp>
    <dsp:sp modelId="{44E8EA92-311C-4396-BC64-7A102A92A630}">
      <dsp:nvSpPr>
        <dsp:cNvPr id="0" name=""/>
        <dsp:cNvSpPr/>
      </dsp:nvSpPr>
      <dsp:spPr>
        <a:xfrm>
          <a:off x="0" y="3607419"/>
          <a:ext cx="11400134" cy="604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BC10BB5-6BEA-4910-A28D-36F1DA3FBE73}">
      <dsp:nvSpPr>
        <dsp:cNvPr id="0" name=""/>
        <dsp:cNvSpPr/>
      </dsp:nvSpPr>
      <dsp:spPr>
        <a:xfrm>
          <a:off x="570006" y="3052826"/>
          <a:ext cx="9797161" cy="96734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1629" tIns="0" rIns="301629" bIns="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Повышать компьютерную грамотность женщин для облегчения посещения государственных учреждений </a:t>
          </a:r>
        </a:p>
      </dsp:txBody>
      <dsp:txXfrm>
        <a:off x="617228" y="3100048"/>
        <a:ext cx="9702717" cy="872900"/>
      </dsp:txXfrm>
    </dsp:sp>
    <dsp:sp modelId="{8421C575-75F9-409E-BBF1-07D2F66290C5}">
      <dsp:nvSpPr>
        <dsp:cNvPr id="0" name=""/>
        <dsp:cNvSpPr/>
      </dsp:nvSpPr>
      <dsp:spPr>
        <a:xfrm>
          <a:off x="0" y="4708289"/>
          <a:ext cx="11400134" cy="604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89EB790-F026-4BFB-9278-B2E5219588E0}">
      <dsp:nvSpPr>
        <dsp:cNvPr id="0" name=""/>
        <dsp:cNvSpPr/>
      </dsp:nvSpPr>
      <dsp:spPr>
        <a:xfrm>
          <a:off x="570006" y="4400330"/>
          <a:ext cx="9403582" cy="109010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1629" tIns="0" rIns="301629" bIns="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Увеличить количество творческих мероприятий  </a:t>
          </a:r>
        </a:p>
      </dsp:txBody>
      <dsp:txXfrm>
        <a:off x="623221" y="4453545"/>
        <a:ext cx="9297152" cy="9836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0.23267</cdr:x>
      <cdr:y>0.05758</cdr:y>
    </cdr:from>
    <cdr:to>
      <cdr:x>0.7576</cdr:x>
      <cdr:y>0.13802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610DE445-4C4B-B32A-C9C6-8ACBD24E22A7}"/>
            </a:ext>
          </a:extLst>
        </cdr:cNvPr>
        <cdr:cNvSpPr txBox="1"/>
      </cdr:nvSpPr>
      <cdr:spPr>
        <a:xfrm xmlns:a="http://schemas.openxmlformats.org/drawingml/2006/main">
          <a:off x="2808585" y="360784"/>
          <a:ext cx="6336704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0.09494</cdr:x>
      <cdr:y>0.02353</cdr:y>
    </cdr:from>
    <cdr:to>
      <cdr:x>0.92405</cdr:x>
      <cdr:y>0.29408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987846FE-7E2C-0AFA-FA0E-BAA0264C6322}"/>
            </a:ext>
          </a:extLst>
        </cdr:cNvPr>
        <cdr:cNvSpPr txBox="1"/>
      </cdr:nvSpPr>
      <cdr:spPr>
        <a:xfrm xmlns:a="http://schemas.openxmlformats.org/drawingml/2006/main">
          <a:off x="1080120" y="144016"/>
          <a:ext cx="9433048" cy="16561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Удовлетворенность клиентов приморской общественной организации социальной поддержки населения «Живая надежда» г. Владивостока доступностью информации о порядке предоставления социальных услуг</a:t>
          </a:r>
        </a:p>
        <a:p xmlns:a="http://schemas.openxmlformats.org/drawingml/2006/main">
          <a:pPr algn="ctr"/>
          <a:r>
            <a:rPr lang="ru-RU" b="1" dirty="0"/>
            <a:t> </a:t>
          </a:r>
        </a:p>
        <a:p xmlns:a="http://schemas.openxmlformats.org/drawingml/2006/main">
          <a:endParaRPr lang="ru-RU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3BC5DFD-D59C-4A78-9863-7389301FC12B}" type="datetime1">
              <a:rPr lang="ru-RU" smtClean="0"/>
              <a:t>09.06.2022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4772CC64-04AB-4F40-B370-C9EC22A15BA9}" type="datetime1">
              <a:rPr lang="ru-RU" smtClean="0"/>
              <a:t>09.06.2022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841221E5-7225-48EB-A4EE-420E7BFC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9906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2368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9567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878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3418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09851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69652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490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8882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6994" y="758952"/>
            <a:ext cx="10055781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998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9764" y="4455621"/>
            <a:ext cx="10055781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399" cap="all" spc="200" baseline="0">
                <a:solidFill>
                  <a:schemeClr val="tx2"/>
                </a:solidFill>
                <a:latin typeface="+mj-lt"/>
              </a:defRPr>
            </a:lvl1pPr>
            <a:lvl2pPr marL="457063" indent="0" algn="ctr">
              <a:buNone/>
              <a:defRPr sz="2399"/>
            </a:lvl2pPr>
            <a:lvl3pPr marL="914126" indent="0" algn="ctr">
              <a:buNone/>
              <a:defRPr sz="2399"/>
            </a:lvl3pPr>
            <a:lvl4pPr marL="1371189" indent="0" algn="ctr">
              <a:buNone/>
              <a:defRPr sz="1999"/>
            </a:lvl4pPr>
            <a:lvl5pPr marL="1828251" indent="0" algn="ctr">
              <a:buNone/>
              <a:defRPr sz="1999"/>
            </a:lvl5pPr>
            <a:lvl6pPr marL="2285314" indent="0" algn="ctr">
              <a:buNone/>
              <a:defRPr sz="1999"/>
            </a:lvl6pPr>
            <a:lvl7pPr marL="2742377" indent="0" algn="ctr">
              <a:buNone/>
              <a:defRPr sz="1999"/>
            </a:lvl7pPr>
            <a:lvl8pPr marL="3199440" indent="0" algn="ctr">
              <a:buNone/>
              <a:defRPr sz="1999"/>
            </a:lvl8pPr>
            <a:lvl9pPr marL="3656503" indent="0" algn="ctr">
              <a:buNone/>
              <a:defRPr sz="1999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E289087-3B90-4B7A-B0B3-663DF715D0C0}" type="datetime1">
              <a:rPr lang="ru-RU" smtClean="0"/>
              <a:t>09.06.2022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/>
              <a:t>Добавить 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344" y="4343400"/>
            <a:ext cx="987294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576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F076F26-008E-40CD-B0DF-FD99CADBA164}" type="datetime1">
              <a:rPr lang="ru-RU" smtClean="0"/>
              <a:t>09.06.2022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/>
              <a:t>Добавить 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022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565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5651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412302"/>
            <a:ext cx="2628215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412302"/>
            <a:ext cx="7732286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B20A7CE-0912-4C2F-926E-0DDC0C423B66}" type="datetime1">
              <a:rPr lang="ru-RU" smtClean="0"/>
              <a:t>09.06.2022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/>
              <a:t>Добавить 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862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01BBC6F-1CE0-4655-9B16-DDAF1AD7C72C}" type="datetime1">
              <a:rPr lang="ru-RU" smtClean="0"/>
              <a:t>09.06.2022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/>
              <a:t>Добавить 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1781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565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5651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94" y="758952"/>
            <a:ext cx="10055781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7998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6994" y="4453128"/>
            <a:ext cx="10055781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399" cap="all" spc="200" baseline="0">
                <a:solidFill>
                  <a:schemeClr val="tx2"/>
                </a:solidFill>
                <a:latin typeface="+mj-lt"/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A0BB48E-C38A-489F-B21D-27EBF8DA1A52}" type="datetime1">
              <a:rPr lang="ru-RU" smtClean="0"/>
              <a:t>09.06.2022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/>
              <a:t>Добавить 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344" y="4343400"/>
            <a:ext cx="987294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618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6994" y="286604"/>
            <a:ext cx="10055781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6994" y="1845735"/>
            <a:ext cx="4936474" cy="40233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301" y="1845735"/>
            <a:ext cx="4936474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C824002-8F04-447D-8224-40D7ED6840A4}" type="datetime1">
              <a:rPr lang="ru-RU" smtClean="0"/>
              <a:t>09.06.2022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/>
              <a:t>Добавить нижний колонтитул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340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6994" y="286604"/>
            <a:ext cx="10055781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6994" y="1846052"/>
            <a:ext cx="4936474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999" b="0" cap="all" baseline="0">
                <a:solidFill>
                  <a:schemeClr val="tx2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6994" y="2582335"/>
            <a:ext cx="4936474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6301" y="1846052"/>
            <a:ext cx="4936474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999" b="0" cap="all" baseline="0">
                <a:solidFill>
                  <a:schemeClr val="tx2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6301" y="2582334"/>
            <a:ext cx="4936474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A510220-7851-4877-87D8-65579BB1DD91}" type="datetime1">
              <a:rPr lang="ru-RU" smtClean="0"/>
              <a:t>09.06.2022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/>
              <a:t>Добавить нижний колонтитул</a:t>
            </a: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648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5D1B4D7-E962-4AD5-804D-44BB05D648F1}" type="datetime1">
              <a:rPr lang="ru-RU" smtClean="0"/>
              <a:t>09.06.2022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/>
              <a:t>Добавить нижний колонтитул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995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565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5651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5E49B0F-5FC4-452C-84B9-DC5DB8F7EAF7}" type="datetime1">
              <a:rPr lang="ru-RU" smtClean="0"/>
              <a:t>09.06.2022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rtl="0"/>
            <a:r>
              <a:rPr lang="ru-RU"/>
              <a:t>Добавить нижний колонтитул</a:t>
            </a: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00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7" y="0"/>
            <a:ext cx="404973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39019" y="0"/>
            <a:ext cx="6399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081" y="594359"/>
            <a:ext cx="3199567" cy="2286000"/>
          </a:xfrm>
        </p:spPr>
        <p:txBody>
          <a:bodyPr anchor="b">
            <a:normAutofit/>
          </a:bodyPr>
          <a:lstStyle>
            <a:lvl1pPr>
              <a:defRPr sz="3599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9350" y="731520"/>
            <a:ext cx="6490549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081" y="2926080"/>
            <a:ext cx="3199567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391" y="6459786"/>
            <a:ext cx="2617828" cy="365125"/>
          </a:xfrm>
        </p:spPr>
        <p:txBody>
          <a:bodyPr/>
          <a:lstStyle>
            <a:lvl1pPr algn="l">
              <a:defRPr/>
            </a:lvl1pPr>
          </a:lstStyle>
          <a:p>
            <a:pPr rtl="0"/>
            <a:fld id="{CC19F4E1-C9E2-4C86-91EE-CF98446AD814}" type="datetime1">
              <a:rPr lang="ru-RU" smtClean="0"/>
              <a:t>09.06.2022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799350" y="6459786"/>
            <a:ext cx="464699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ru-RU"/>
              <a:t>Добавить нижний колонтитул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332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5651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5651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95" y="5074920"/>
            <a:ext cx="10111011" cy="822960"/>
          </a:xfrm>
        </p:spPr>
        <p:txBody>
          <a:bodyPr tIns="0" bIns="0" anchor="b">
            <a:noAutofit/>
          </a:bodyPr>
          <a:lstStyle>
            <a:lvl1pPr>
              <a:defRPr sz="3599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88810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6994" y="5907024"/>
            <a:ext cx="1011063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544DC91-F540-462A-9952-3A556B4DB6D1}" type="datetime1">
              <a:rPr lang="ru-RU" smtClean="0"/>
              <a:t>09.06.2022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/>
              <a:t>Добавить нижний колонтитул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1665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565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5651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994" y="286604"/>
            <a:ext cx="10055781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6994" y="1845734"/>
            <a:ext cx="1005578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6995" y="6459786"/>
            <a:ext cx="2471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rtl="0"/>
            <a:fld id="{A4F087A6-40E8-4131-BEAB-4F5033CC1517}" type="datetime1">
              <a:rPr lang="ru-RU" smtClean="0"/>
              <a:t>09.06.2022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5225" y="6459786"/>
            <a:ext cx="48215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rtl="0"/>
            <a:r>
              <a:rPr lang="ru-RU"/>
              <a:t>Добавить нижний колонтитул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7880" y="6459786"/>
            <a:ext cx="13116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221" y="1737845"/>
            <a:ext cx="9964364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61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126" rtl="0" eaLnBrk="1" latinLnBrk="0" hangingPunct="1">
        <a:lnSpc>
          <a:spcPct val="85000"/>
        </a:lnSpc>
        <a:spcBef>
          <a:spcPct val="0"/>
        </a:spcBef>
        <a:buNone/>
        <a:defRPr sz="4799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13" indent="-91413" algn="l" defTabSz="914126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3933" indent="-182825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7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758" indent="-182825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583" indent="-182825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408" indent="-182825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670" indent="-228531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610" indent="-228531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550" indent="-228531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490" indent="-228531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65820" y="-33028"/>
            <a:ext cx="10894325" cy="4312691"/>
          </a:xfrm>
          <a:prstGeom prst="rect">
            <a:avLst/>
          </a:prstGeom>
        </p:spPr>
        <p:txBody>
          <a:bodyPr anchor="b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lvl="0" algn="ctr"/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МИНИСТЕРСТВО </a:t>
            </a:r>
            <a:r>
              <a:rPr lang="ru-RU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ОБРАЗОВАНИЯ 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 ЗАНЯТОСТИ НАСЕЛЕНИЯ ПРИМОРСКОГО КРАЯ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краевое государственное автономное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профессиональное образовательное учреждение 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«Дальневосточный государственный гуманитарно-технический колледж»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(КГА ПОУ «ДВГГТК»)</a:t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Тема</a:t>
            </a:r>
            <a:r>
              <a:rPr lang="ru-RU" sz="2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:Анализ социально-психологических проблем женщин, подвергшихся  насилию в семье, и  пути их решения на примере приморской общественной организации социальной поддержки населения «Живая надежда» г. Владивостока</a:t>
            </a:r>
            <a:br>
              <a:rPr lang="ru-RU" sz="22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b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ВЫПУСКНАЯ КВАЛИФИКАЦИОННАЯ РАБОТА</a:t>
            </a:r>
            <a:b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orbel" panose="020B0503020204020204" pitchFamily="34" charset="0"/>
                <a:ea typeface="+mj-ea"/>
                <a:cs typeface="+mj-cs"/>
              </a:rPr>
            </a:b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8254652" y="4470695"/>
            <a:ext cx="4516566" cy="3145809"/>
          </a:xfrm>
          <a:prstGeom prst="rect">
            <a:avLst/>
          </a:prstGeom>
        </p:spPr>
        <p:txBody>
          <a:bodyPr tIns="0">
            <a:noAutofit/>
          </a:bodyPr>
          <a:lstStyle>
            <a:lvl1pPr marL="27432" indent="0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600" kern="120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27432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Исполнитель</a:t>
            </a:r>
            <a:r>
              <a:rPr kumimoji="0" lang="ru-RU" sz="2000" b="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  <a:r>
              <a:rPr kumimoji="0" lang="ru-RU" sz="2000" b="0" i="0" u="sng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Ошлакова 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kumimoji="0" lang="ru-RU" sz="2000" b="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kumimoji="0" lang="ru-RU" sz="2000" b="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</a:p>
          <a:p>
            <a:pPr marL="27432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студентка</a:t>
            </a:r>
            <a:r>
              <a:rPr kumimoji="0" lang="ru-RU" sz="2000" b="0" i="0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0" i="0" u="sng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 </a:t>
            </a:r>
            <a:r>
              <a:rPr kumimoji="0" lang="ru-RU" sz="2000" b="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курса</a:t>
            </a:r>
            <a:r>
              <a:rPr kumimoji="0" lang="ru-RU" sz="2000" b="0" i="0" u="sng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</a:t>
            </a:r>
            <a:r>
              <a:rPr lang="ru-RU" sz="200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r>
              <a:rPr kumimoji="0" lang="ru-RU" sz="2000" b="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Ср-21</a:t>
            </a:r>
          </a:p>
          <a:p>
            <a:pPr marL="27432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Очная </a:t>
            </a:r>
            <a:r>
              <a:rPr kumimoji="0" lang="ru-RU" sz="20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форма обучения </a:t>
            </a:r>
          </a:p>
          <a:p>
            <a:pPr marL="27432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Специальность 39.02.01</a:t>
            </a:r>
          </a:p>
          <a:p>
            <a:pPr marL="27432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Социальная работа</a:t>
            </a:r>
          </a:p>
          <a:p>
            <a:pPr marL="27432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Руководитель: Косова И.В.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34172" y="5805263"/>
            <a:ext cx="4032448" cy="4766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Владивосток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" name="Объект 68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519845899"/>
              </p:ext>
            </p:extLst>
          </p:nvPr>
        </p:nvGraphicFramePr>
        <p:xfrm>
          <a:off x="117475" y="115888"/>
          <a:ext cx="12071350" cy="6265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EE478675-14AB-3C3C-90F9-8D793AF9A42C}"/>
              </a:ext>
            </a:extLst>
          </p:cNvPr>
          <p:cNvSpPr txBox="1"/>
          <p:nvPr/>
        </p:nvSpPr>
        <p:spPr>
          <a:xfrm>
            <a:off x="1917948" y="188640"/>
            <a:ext cx="8352928" cy="16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Положительные изменения после предоставления различных видов помощи женщинам, подвергшихся насилию в семье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7ED76E9C-4CA3-7016-7818-04BB5EEE91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1418063"/>
              </p:ext>
            </p:extLst>
          </p:nvPr>
        </p:nvGraphicFramePr>
        <p:xfrm>
          <a:off x="2061964" y="1883784"/>
          <a:ext cx="9505056" cy="4209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9333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11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53456113"/>
              </p:ext>
            </p:extLst>
          </p:nvPr>
        </p:nvGraphicFramePr>
        <p:xfrm>
          <a:off x="909836" y="260648"/>
          <a:ext cx="11377214" cy="612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D381FCB9-D9AE-0A0C-6E12-8EA023D0AE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6237458"/>
              </p:ext>
            </p:extLst>
          </p:nvPr>
        </p:nvGraphicFramePr>
        <p:xfrm>
          <a:off x="1197868" y="2060848"/>
          <a:ext cx="10225136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9866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429712797"/>
              </p:ext>
            </p:extLst>
          </p:nvPr>
        </p:nvGraphicFramePr>
        <p:xfrm>
          <a:off x="459064" y="1031593"/>
          <a:ext cx="11400134" cy="5826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41696" y="-64640"/>
            <a:ext cx="114348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Рекомендации по развитию и повышению эффективности системы помощи женщинам, пострадавшим от насилия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073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500438" y="260350"/>
            <a:ext cx="8688387" cy="852488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765820" y="1112838"/>
            <a:ext cx="11089232" cy="4548187"/>
          </a:xfrm>
        </p:spPr>
        <p:txBody>
          <a:bodyPr>
            <a:noAutofit/>
          </a:bodyPr>
          <a:lstStyle/>
          <a:p>
            <a:pPr marL="0" indent="450850" algn="just">
              <a:buNone/>
              <a:tabLst>
                <a:tab pos="95250" algn="l"/>
              </a:tabLst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насилия в семье является крайне актуальной для современного общества. 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России система помощи женщинам- жертвам семейного насилия, к сожалению, менее развита, чем за рубежом, хотя последствия  т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акже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трагичны: от физических повреждений до серьезных эмоциональных травм, симптомов психосоматических расстройств и социальной изоляции.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Поэтому для искоренения проблемы семейного насилия, целесообразно следить за опытом зарубежных стран, внедрять и разрабатывать эффективные программы в российскую систему помощи женщинам-жертвам семейного насилия.</a:t>
            </a:r>
            <a:endParaRPr lang="ru-RU" sz="3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450850" algn="just">
              <a:buNone/>
              <a:tabLst>
                <a:tab pos="95250" algn="l"/>
              </a:tabLst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cap="none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73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621804" y="1556792"/>
            <a:ext cx="11350997" cy="2509213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Доклад окончен.</a:t>
            </a:r>
            <a:br>
              <a:rPr lang="ru-RU" sz="8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70085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 idx="4294967295"/>
          </p:nvPr>
        </p:nvSpPr>
        <p:spPr>
          <a:xfrm>
            <a:off x="1341884" y="-171449"/>
            <a:ext cx="10846941" cy="648122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4294967295"/>
          </p:nvPr>
        </p:nvSpPr>
        <p:spPr>
          <a:xfrm>
            <a:off x="189756" y="0"/>
            <a:ext cx="11567666" cy="4044927"/>
          </a:xfrm>
        </p:spPr>
        <p:txBody>
          <a:bodyPr rtlCol="0">
            <a:noAutofit/>
          </a:bodyPr>
          <a:lstStyle/>
          <a:p>
            <a:pPr algn="just">
              <a:lnSpc>
                <a:spcPct val="115000"/>
              </a:lnSpc>
              <a:spcBef>
                <a:spcPts val="100"/>
              </a:spcBef>
              <a:spcAft>
                <a:spcPts val="100"/>
              </a:spcAft>
            </a:pP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Введение</a:t>
            </a:r>
          </a:p>
          <a:p>
            <a:pPr algn="just">
              <a:lnSpc>
                <a:spcPct val="115000"/>
              </a:lnSpc>
              <a:spcBef>
                <a:spcPts val="100"/>
              </a:spcBef>
              <a:spcAft>
                <a:spcPts val="100"/>
              </a:spcAft>
            </a:pP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Глава 1 Понятие и сущность насилия как социально-психологического феномена</a:t>
            </a:r>
          </a:p>
          <a:p>
            <a:pPr algn="just">
              <a:lnSpc>
                <a:spcPct val="115000"/>
              </a:lnSpc>
              <a:spcBef>
                <a:spcPts val="100"/>
              </a:spcBef>
              <a:spcAft>
                <a:spcPts val="100"/>
              </a:spcAft>
            </a:pP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1.1 Понятие и сущность семейного насилия</a:t>
            </a:r>
          </a:p>
          <a:p>
            <a:pPr algn="just">
              <a:lnSpc>
                <a:spcPct val="115000"/>
              </a:lnSpc>
              <a:spcBef>
                <a:spcPts val="100"/>
              </a:spcBef>
              <a:spcAft>
                <a:spcPts val="100"/>
              </a:spcAft>
            </a:pP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1.2 Личностные особенности женщин, подвергшихся семейному насилию</a:t>
            </a:r>
          </a:p>
          <a:p>
            <a:pPr algn="just">
              <a:lnSpc>
                <a:spcPct val="115000"/>
              </a:lnSpc>
              <a:spcBef>
                <a:spcPts val="100"/>
              </a:spcBef>
              <a:spcAft>
                <a:spcPts val="100"/>
              </a:spcAft>
            </a:pP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1.3 Модели поведения супружеских взаимоотношений в семье, ведущих к насилию в отношении женщин</a:t>
            </a:r>
          </a:p>
          <a:p>
            <a:pPr algn="just">
              <a:lnSpc>
                <a:spcPct val="115000"/>
              </a:lnSpc>
              <a:spcBef>
                <a:spcPts val="100"/>
              </a:spcBef>
              <a:spcAft>
                <a:spcPts val="100"/>
              </a:spcAft>
            </a:pP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Глава 2 Использование технологии психосоциальной работы в деятельности специалиста по социальной работе при обслуживании женщин, подвергшихся насилию в семье</a:t>
            </a:r>
          </a:p>
          <a:p>
            <a:pPr algn="just">
              <a:lnSpc>
                <a:spcPct val="115000"/>
              </a:lnSpc>
              <a:spcBef>
                <a:spcPts val="100"/>
              </a:spcBef>
              <a:spcAft>
                <a:spcPts val="100"/>
              </a:spcAft>
            </a:pP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2.1 </a:t>
            </a: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Социально-психологические проблемы</a:t>
            </a: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женщин, подвергавшихся насилию в семье</a:t>
            </a:r>
          </a:p>
          <a:p>
            <a:pPr algn="just">
              <a:lnSpc>
                <a:spcPct val="115000"/>
              </a:lnSpc>
              <a:spcBef>
                <a:spcPts val="100"/>
              </a:spcBef>
              <a:spcAft>
                <a:spcPts val="100"/>
              </a:spcAft>
            </a:pP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2.2 Основные технологии психосоциальной поддержки женщинам, пережившим насилие в семье, используемые в деятельности специалиста по социальной работе</a:t>
            </a:r>
          </a:p>
          <a:p>
            <a:pPr algn="just">
              <a:lnSpc>
                <a:spcPct val="115000"/>
              </a:lnSpc>
              <a:spcBef>
                <a:spcPts val="100"/>
              </a:spcBef>
              <a:spcAft>
                <a:spcPts val="100"/>
              </a:spcAft>
            </a:pP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2.3Социальная профилактика насилия как приоритетное направление социальной работы</a:t>
            </a:r>
          </a:p>
          <a:p>
            <a:pPr algn="just">
              <a:lnSpc>
                <a:spcPct val="115000"/>
              </a:lnSpc>
              <a:spcBef>
                <a:spcPts val="100"/>
              </a:spcBef>
              <a:spcAft>
                <a:spcPts val="100"/>
              </a:spcAft>
            </a:pP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Глава 3 Анализ деятельности специалиста по социальной работе психосоциальной работы с женщинами, переживших насилие в семье, на примере приморской общественной организации социальной поддержки  населения «Живая надежда» г. Владивостока</a:t>
            </a:r>
          </a:p>
          <a:p>
            <a:pPr algn="just">
              <a:lnSpc>
                <a:spcPct val="115000"/>
              </a:lnSpc>
              <a:spcBef>
                <a:spcPts val="100"/>
              </a:spcBef>
              <a:spcAft>
                <a:spcPts val="100"/>
              </a:spcAft>
            </a:pP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3.1 Обзор основных методов психосоциальной работы помощи женщинам, пережившим насилие в семье, используемых в приморской общественной организации социальной поддержки населения «Живая надежда» г. Владивостока</a:t>
            </a:r>
          </a:p>
          <a:p>
            <a:pPr algn="just">
              <a:lnSpc>
                <a:spcPct val="115000"/>
              </a:lnSpc>
              <a:spcBef>
                <a:spcPts val="100"/>
              </a:spcBef>
              <a:spcAft>
                <a:spcPts val="100"/>
              </a:spcAft>
            </a:pP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3.2 Анализ результатов тестирования женщин, переживших насилие в семье, на примере приморской общественной организации социальной поддержки населения «Живая надежда» г. Владивостока</a:t>
            </a:r>
          </a:p>
          <a:p>
            <a:pPr algn="just">
              <a:lnSpc>
                <a:spcPct val="115000"/>
              </a:lnSpc>
              <a:spcBef>
                <a:spcPts val="100"/>
              </a:spcBef>
              <a:spcAft>
                <a:spcPts val="100"/>
              </a:spcAft>
            </a:pP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3.3. </a:t>
            </a: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по развитию и повышению эффективности системы помощи женщинам, пострадавшим от насилия, на примере приморской общественной организации социальной поддержки населения «Живая надежда» г. Владивостока</a:t>
            </a:r>
          </a:p>
          <a:p>
            <a:pPr algn="just">
              <a:lnSpc>
                <a:spcPct val="115000"/>
              </a:lnSpc>
              <a:spcBef>
                <a:spcPts val="100"/>
              </a:spcBef>
              <a:spcAft>
                <a:spcPts val="100"/>
              </a:spcAft>
            </a:pP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Заключение</a:t>
            </a:r>
          </a:p>
          <a:p>
            <a:pPr algn="just">
              <a:lnSpc>
                <a:spcPct val="115000"/>
              </a:lnSpc>
              <a:spcBef>
                <a:spcPts val="100"/>
              </a:spcBef>
              <a:spcAft>
                <a:spcPts val="100"/>
              </a:spcAft>
            </a:pP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Список использованных источников</a:t>
            </a:r>
          </a:p>
          <a:p>
            <a:pPr algn="just">
              <a:lnSpc>
                <a:spcPct val="115000"/>
              </a:lnSpc>
              <a:spcBef>
                <a:spcPts val="100"/>
              </a:spcBef>
              <a:spcAft>
                <a:spcPts val="100"/>
              </a:spcAft>
            </a:pP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Приложения</a:t>
            </a:r>
            <a:endParaRPr lang="ru-RU" sz="1600" cap="none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42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27213" y="-531813"/>
            <a:ext cx="10361612" cy="1597026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работы: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85329" y="620688"/>
            <a:ext cx="11369723" cy="5761063"/>
          </a:xfrm>
        </p:spPr>
        <p:txBody>
          <a:bodyPr>
            <a:noAutofit/>
          </a:bodyPr>
          <a:lstStyle/>
          <a:p>
            <a:pPr indent="0" algn="just">
              <a:lnSpc>
                <a:spcPct val="150000"/>
              </a:lnSpc>
              <a:spcAft>
                <a:spcPts val="1000"/>
              </a:spcAft>
              <a:buNone/>
            </a:pP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0000"/>
              </a:lnSpc>
              <a:spcBef>
                <a:spcPts val="100"/>
              </a:spcBef>
              <a:spcAft>
                <a:spcPts val="1200"/>
              </a:spcAft>
              <a:buNone/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Проблема насилия над женщиной имеет место, в той или иной степени, </a:t>
            </a: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во всех странах мира. Женщины веками страдали от насилия и от страха быть изнасилованными. Хотя насилие и представляло собой огромную медицинскую, психологическую, психиатрическую, юридическую проблему и проблему общественной безопасности, оно фактически игнорировалось обществом. До недавнего времени почти не существовало юридических служб защиты и лечебных учреждений.  Неверные представления о насилии над женщинами способствовали существованию дискриминационных законов и практики, приводили к бесчеловечному обращению с жертвами в правоохранительных органах и судах. Этим и объясняется актуальность выбранной темы.</a:t>
            </a:r>
            <a:endParaRPr lang="ru-RU" sz="2800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91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37828" y="476672"/>
            <a:ext cx="10350500" cy="1511300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работы: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549796" y="2132857"/>
            <a:ext cx="11332194" cy="1728192"/>
          </a:xfrm>
        </p:spPr>
        <p:txBody>
          <a:bodyPr rtlCol="0">
            <a:noAutofit/>
          </a:bodyPr>
          <a:lstStyle/>
          <a:p>
            <a:pPr marL="0" indent="0" algn="just">
              <a:buNone/>
            </a:pPr>
            <a:r>
              <a:rPr lang="ru-RU" sz="4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изучить социально-психологические проблемы женщин, подвергшихся насилию в семье, на примере приморской общественной организации социальной поддержки населения «Живая надежда» г. Владивостока.</a:t>
            </a:r>
          </a:p>
          <a:p>
            <a:pPr marL="0" indent="0" algn="just">
              <a:buNone/>
            </a:pPr>
            <a:endParaRPr lang="ru-RU" sz="5400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9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27213" y="-531813"/>
            <a:ext cx="10361612" cy="1512888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работы: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60648"/>
            <a:ext cx="11999068" cy="6129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1000"/>
              </a:spcAft>
            </a:pP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1000"/>
              </a:spcAft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зучить понятие и сущность насилия как социально-психологического феномена;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2.Проанализировать организацию социальной работы</a:t>
            </a:r>
            <a: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женщинами, подвергшимися насилию в семье;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3.Рассмотреть основные технологии социальной работы с женщинами, испытывающим насилие;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4.Предоставить результаты работы с женщинами, подвергшихся насилию, на примере приморской общественной организации социальной поддержки населения «Живая надежда» г. Владивостока;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5.Разработать рекомендации 	по развитию и повышению эффективности системы помощи женщинам, пострадавшим от насилия, на примере приморской общественной организации социальной поддержки населения «Живая надежда» г. Владивостока.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78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21804" y="1196752"/>
            <a:ext cx="10945215" cy="4176464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3600" b="1" i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Насилие в семье или домашнее насилие  </a:t>
            </a:r>
            <a:r>
              <a:rPr lang="ru-RU" sz="4400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это умышленное нанесение физического или психологического ущерба и страдания членам семьи, включая угрозы совершения таких актов, как принуждение, лишение личной свободы.</a:t>
            </a:r>
            <a:endParaRPr lang="ru-RU" sz="4000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86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уппа 39"/>
          <p:cNvGrpSpPr/>
          <p:nvPr/>
        </p:nvGrpSpPr>
        <p:grpSpPr>
          <a:xfrm>
            <a:off x="693812" y="1127536"/>
            <a:ext cx="11487367" cy="4266560"/>
            <a:chOff x="248391" y="448066"/>
            <a:chExt cx="6218752" cy="2306244"/>
          </a:xfrm>
        </p:grpSpPr>
        <p:sp>
          <p:nvSpPr>
            <p:cNvPr id="41" name="Скругленный прямоугольник 40"/>
            <p:cNvSpPr/>
            <p:nvPr/>
          </p:nvSpPr>
          <p:spPr>
            <a:xfrm>
              <a:off x="571938" y="2376177"/>
              <a:ext cx="1339060" cy="375161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algn="ctr" defTabSz="91440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400" b="1" kern="0" dirty="0">
                  <a:latin typeface="Times New Roman" panose="02020603050405020304" pitchFamily="18" charset="0"/>
                  <a:ea typeface="Calibri" panose="020F0502020204030204" pitchFamily="34" charset="0"/>
                </a:rPr>
                <a:t>Экономическое</a:t>
              </a:r>
              <a:endParaRPr kumimoji="0" lang="ru-RU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endParaRPr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248391" y="448066"/>
              <a:ext cx="1400175" cy="333375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algn="ctr" defTabSz="91440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400" b="1" kern="0" dirty="0">
                  <a:latin typeface="Times New Roman" panose="02020603050405020304" pitchFamily="18" charset="0"/>
                  <a:ea typeface="Calibri" panose="020F0502020204030204" pitchFamily="34" charset="0"/>
                </a:rPr>
                <a:t>Сексуальное</a:t>
              </a:r>
              <a:r>
                <a:rPr lang="ru-RU" sz="2400" kern="0" dirty="0"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endParaRPr kumimoji="0" lang="ru-RU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endParaRPr>
            </a:p>
          </p:txBody>
        </p:sp>
        <p:sp>
          <p:nvSpPr>
            <p:cNvPr id="44" name="Скругленный прямоугольник 43"/>
            <p:cNvSpPr/>
            <p:nvPr/>
          </p:nvSpPr>
          <p:spPr>
            <a:xfrm>
              <a:off x="3756766" y="2395480"/>
              <a:ext cx="1740591" cy="358830"/>
            </a:xfrm>
            <a:prstGeom prst="roundRect">
              <a:avLst>
                <a:gd name="adj" fmla="val 19152"/>
              </a:avLst>
            </a:prstGeom>
            <a:solidFill>
              <a:sysClr val="window" lastClr="FFFFFF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algn="ctr" defTabSz="91440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+mn-cs"/>
                </a:rPr>
                <a:t>Психологическое</a:t>
              </a:r>
              <a:r>
                <a:rPr kumimoji="0" lang="ru-RU" sz="24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+mn-cs"/>
                </a:rPr>
                <a:t> </a:t>
              </a:r>
              <a:endParaRPr kumimoji="0" lang="ru-RU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endParaRPr>
            </a:p>
          </p:txBody>
        </p:sp>
        <p:grpSp>
          <p:nvGrpSpPr>
            <p:cNvPr id="45" name="Группа 44"/>
            <p:cNvGrpSpPr/>
            <p:nvPr/>
          </p:nvGrpSpPr>
          <p:grpSpPr>
            <a:xfrm>
              <a:off x="1589896" y="515882"/>
              <a:ext cx="4877247" cy="1879598"/>
              <a:chOff x="1018396" y="515882"/>
              <a:chExt cx="4877247" cy="1879598"/>
            </a:xfrm>
          </p:grpSpPr>
          <p:sp>
            <p:nvSpPr>
              <p:cNvPr id="46" name="Овал 45"/>
              <p:cNvSpPr/>
              <p:nvPr/>
            </p:nvSpPr>
            <p:spPr>
              <a:xfrm>
                <a:off x="1789241" y="1081554"/>
                <a:ext cx="1543050" cy="8382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algn="ctr" defTabSz="914400"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5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Times New Roman" panose="02020603050405020304" pitchFamily="18" charset="0"/>
                    <a:ea typeface="Calibri" panose="020F0502020204030204" pitchFamily="34" charset="0"/>
                    <a:cs typeface="+mn-cs"/>
                  </a:rPr>
                  <a:t>ВИДЫ</a:t>
                </a:r>
              </a:p>
              <a:p>
                <a:pPr marL="0" marR="0" lvl="0" algn="ctr" defTabSz="914400"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ru-RU" sz="2500" b="1" kern="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НАСИЛИЯ</a:t>
                </a:r>
                <a:endParaRPr kumimoji="0" lang="ru-RU" sz="25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+mn-cs"/>
                </a:endParaRPr>
              </a:p>
            </p:txBody>
          </p:sp>
          <p:sp>
            <p:nvSpPr>
              <p:cNvPr id="48" name="Скругленный прямоугольник 47"/>
              <p:cNvSpPr/>
              <p:nvPr/>
            </p:nvSpPr>
            <p:spPr>
              <a:xfrm>
                <a:off x="3956071" y="515882"/>
                <a:ext cx="1939572" cy="333375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algn="ctr" defTabSz="914400"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4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Times New Roman" panose="02020603050405020304" pitchFamily="18" charset="0"/>
                    <a:ea typeface="Calibri" panose="020F0502020204030204" pitchFamily="34" charset="0"/>
                    <a:cs typeface="+mn-cs"/>
                  </a:rPr>
                  <a:t>Физическое</a:t>
                </a:r>
                <a:r>
                  <a:rPr kumimoji="0" lang="ru-RU" sz="24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Times New Roman" panose="02020603050405020304" pitchFamily="18" charset="0"/>
                    <a:ea typeface="Calibri" panose="020F0502020204030204" pitchFamily="34" charset="0"/>
                    <a:cs typeface="+mn-cs"/>
                  </a:rPr>
                  <a:t> </a:t>
                </a:r>
                <a:endParaRPr kumimoji="0" lang="ru-RU" sz="16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+mn-cs"/>
                </a:endParaRPr>
              </a:p>
            </p:txBody>
          </p:sp>
          <p:cxnSp>
            <p:nvCxnSpPr>
              <p:cNvPr id="53" name="Прямая со стрелкой 52"/>
              <p:cNvCxnSpPr>
                <a:cxnSpLocks/>
              </p:cNvCxnSpPr>
              <p:nvPr/>
            </p:nvCxnSpPr>
            <p:spPr>
              <a:xfrm flipV="1">
                <a:off x="3304502" y="849257"/>
                <a:ext cx="1011240" cy="438603"/>
              </a:xfrm>
              <a:prstGeom prst="straightConnector1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miter lim="800000"/>
                <a:tailEnd type="triangle"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</p:cxnSp>
          <p:cxnSp>
            <p:nvCxnSpPr>
              <p:cNvPr id="56" name="Прямая со стрелкой 55"/>
              <p:cNvCxnSpPr>
                <a:cxnSpLocks/>
                <a:endCxn id="44" idx="0"/>
              </p:cNvCxnSpPr>
              <p:nvPr/>
            </p:nvCxnSpPr>
            <p:spPr>
              <a:xfrm>
                <a:off x="3255571" y="1719805"/>
                <a:ext cx="799991" cy="675675"/>
              </a:xfrm>
              <a:prstGeom prst="straightConnector1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miter lim="800000"/>
                <a:tailEnd type="triangle"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</p:cxnSp>
          <p:cxnSp>
            <p:nvCxnSpPr>
              <p:cNvPr id="60" name="Прямая со стрелкой 59"/>
              <p:cNvCxnSpPr>
                <a:cxnSpLocks/>
              </p:cNvCxnSpPr>
              <p:nvPr/>
            </p:nvCxnSpPr>
            <p:spPr>
              <a:xfrm flipH="1">
                <a:off x="1197187" y="1700675"/>
                <a:ext cx="732492" cy="679188"/>
              </a:xfrm>
              <a:prstGeom prst="straightConnector1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miter lim="800000"/>
                <a:tailEnd type="triangle"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</p:cxnSp>
          <p:cxnSp>
            <p:nvCxnSpPr>
              <p:cNvPr id="62" name="Прямая со стрелкой 61"/>
              <p:cNvCxnSpPr>
                <a:cxnSpLocks/>
              </p:cNvCxnSpPr>
              <p:nvPr/>
            </p:nvCxnSpPr>
            <p:spPr>
              <a:xfrm flipH="1" flipV="1">
                <a:off x="1018396" y="776983"/>
                <a:ext cx="850388" cy="561279"/>
              </a:xfrm>
              <a:prstGeom prst="straightConnector1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miter lim="800000"/>
                <a:tailEnd type="triangle"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</p:cxnSp>
        </p:grpSp>
      </p:grpSp>
    </p:spTree>
    <p:extLst>
      <p:ext uri="{BB962C8B-B14F-4D97-AF65-F5344CB8AC3E}">
        <p14:creationId xmlns:p14="http://schemas.microsoft.com/office/powerpoint/2010/main" val="736520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812610158"/>
              </p:ext>
            </p:extLst>
          </p:nvPr>
        </p:nvGraphicFramePr>
        <p:xfrm>
          <a:off x="1053852" y="548680"/>
          <a:ext cx="10153129" cy="5241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6119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958466690"/>
              </p:ext>
            </p:extLst>
          </p:nvPr>
        </p:nvGraphicFramePr>
        <p:xfrm>
          <a:off x="0" y="-171450"/>
          <a:ext cx="12188825" cy="7389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930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Ретро">
  <a:themeElements>
    <a:clrScheme name="Индикатор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Тема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2876</TotalTime>
  <Words>801</Words>
  <Application>Microsoft Office PowerPoint</Application>
  <PresentationFormat>Произвольный</PresentationFormat>
  <Paragraphs>81</Paragraphs>
  <Slides>14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Calibri</vt:lpstr>
      <vt:lpstr>Calibri Light</vt:lpstr>
      <vt:lpstr>Corbel</vt:lpstr>
      <vt:lpstr>Euphemia</vt:lpstr>
      <vt:lpstr>Times New Roman</vt:lpstr>
      <vt:lpstr>Wingdings 2</vt:lpstr>
      <vt:lpstr>Ретро</vt:lpstr>
      <vt:lpstr>Презентация PowerPoint</vt:lpstr>
      <vt:lpstr>Содержание</vt:lpstr>
      <vt:lpstr>Актуальность работы:</vt:lpstr>
      <vt:lpstr>Цель работы:</vt:lpstr>
      <vt:lpstr>Задачи работы:</vt:lpstr>
      <vt:lpstr> Насилие в семье или домашнее насилие  -  это умышленное нанесение физического или психологического ущерба и страдания членам семьи, включая угрозы совершения таких актов, как принуждение, лишение личной свободы.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</vt:lpstr>
      <vt:lpstr>Доклад окончен. 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Ангелина Колембет</dc:creator>
  <cp:lastModifiedBy>Карина Ошлакова</cp:lastModifiedBy>
  <cp:revision>84</cp:revision>
  <dcterms:created xsi:type="dcterms:W3CDTF">2021-06-08T09:21:16Z</dcterms:created>
  <dcterms:modified xsi:type="dcterms:W3CDTF">2022-06-08T22:08:06Z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