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Фотоотчет о </a:t>
            </a:r>
            <a:b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проведении тематической недели </a:t>
            </a:r>
            <a:b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«Ценности будущего в традициях народной культуры» в рамках тематического образовательного проекта «Бабушкины сказки»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5286388"/>
            <a:ext cx="6900866" cy="1214446"/>
          </a:xfrm>
        </p:spPr>
        <p:txBody>
          <a:bodyPr/>
          <a:lstStyle/>
          <a:p>
            <a:pPr algn="r"/>
            <a:r>
              <a:rPr lang="ru-RU" sz="2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Составители: 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 1 мл. группы «Ручеёк»</a:t>
            </a:r>
          </a:p>
          <a:p>
            <a:pPr algn="r"/>
            <a:r>
              <a:rPr lang="ru-RU" sz="200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Сооро О.В., Кеслер А.С.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r"/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786842" cy="1082660"/>
          </a:xfrm>
        </p:spPr>
        <p:txBody>
          <a:bodyPr>
            <a:noAutofit/>
          </a:bodyPr>
          <a:lstStyle/>
          <a:p>
            <a:r>
              <a:rPr lang="ru-RU" sz="3600" smtClean="0"/>
              <a:t>Эстетическое развитие:</a:t>
            </a:r>
            <a:br>
              <a:rPr lang="ru-RU" sz="3600" smtClean="0"/>
            </a:br>
            <a:r>
              <a:rPr lang="ru-RU" sz="3600" smtClean="0"/>
              <a:t>Рисование в нетрадиционной технике «Курочка Ряба»</a:t>
            </a:r>
            <a:endParaRPr lang="ru-RU" sz="3600"/>
          </a:p>
        </p:txBody>
      </p:sp>
      <p:pic>
        <p:nvPicPr>
          <p:cNvPr id="8" name="Рисунок 7" descr="GuaWKMUJLw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00174"/>
            <a:ext cx="3994160" cy="5053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OTIN9y_XL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71612"/>
            <a:ext cx="413703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Окружающий мир:</a:t>
            </a:r>
            <a:br>
              <a:rPr lang="ru-RU" smtClean="0"/>
            </a:br>
            <a:r>
              <a:rPr lang="ru-RU" smtClean="0"/>
              <a:t>Зимующие птицы</a:t>
            </a:r>
            <a:endParaRPr lang="ru-RU"/>
          </a:p>
        </p:txBody>
      </p:sp>
      <p:pic>
        <p:nvPicPr>
          <p:cNvPr id="4" name="Рисунок 3" descr="i6JwJbIeW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414340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uVICgnwY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00174"/>
            <a:ext cx="407196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Окружающий мир:</a:t>
            </a:r>
            <a:br>
              <a:rPr lang="ru-RU" smtClean="0"/>
            </a:br>
            <a:r>
              <a:rPr lang="ru-RU" smtClean="0"/>
              <a:t>Зимующие птицы</a:t>
            </a:r>
            <a:endParaRPr lang="ru-RU"/>
          </a:p>
        </p:txBody>
      </p:sp>
      <p:pic>
        <p:nvPicPr>
          <p:cNvPr id="4" name="Рисунок 3" descr="VPI-hxFCad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00174"/>
            <a:ext cx="414340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QjucUEDSQK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500174"/>
            <a:ext cx="4214842" cy="485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Рисование в нетрадиционной технике «Валенки»</a:t>
            </a:r>
            <a:endParaRPr lang="ru-RU"/>
          </a:p>
        </p:txBody>
      </p:sp>
      <p:pic>
        <p:nvPicPr>
          <p:cNvPr id="4" name="Рисунок 3" descr="ANZCy5Klsq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928802"/>
            <a:ext cx="4286280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W3GK_f0q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928802"/>
            <a:ext cx="4000504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Чтение худ. литературы:</a:t>
            </a:r>
            <a:br>
              <a:rPr lang="ru-RU" smtClean="0"/>
            </a:br>
            <a:r>
              <a:rPr lang="ru-RU" smtClean="0"/>
              <a:t>Сказка «Курочка Ряба»</a:t>
            </a:r>
            <a:endParaRPr lang="ru-RU"/>
          </a:p>
        </p:txBody>
      </p:sp>
      <p:pic>
        <p:nvPicPr>
          <p:cNvPr id="5" name="Рисунок 4" descr="qbWeTCd6_2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571612"/>
            <a:ext cx="614366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Познавательное развитие:</a:t>
            </a:r>
            <a:br>
              <a:rPr lang="ru-RU" smtClean="0"/>
            </a:br>
            <a:r>
              <a:rPr lang="ru-RU" smtClean="0"/>
              <a:t>«Снег и его свойства»</a:t>
            </a:r>
            <a:endParaRPr lang="ru-RU"/>
          </a:p>
        </p:txBody>
      </p:sp>
      <p:pic>
        <p:nvPicPr>
          <p:cNvPr id="5" name="Рисунок 4" descr="G8tdwOSiP1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736"/>
            <a:ext cx="400052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YJJNeD4Ri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428736"/>
            <a:ext cx="3929090" cy="495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Познавательное развитие:</a:t>
            </a:r>
            <a:br>
              <a:rPr lang="ru-RU" smtClean="0"/>
            </a:br>
            <a:r>
              <a:rPr lang="ru-RU" smtClean="0"/>
              <a:t>«Снег и его свойства»</a:t>
            </a:r>
            <a:endParaRPr lang="ru-RU"/>
          </a:p>
        </p:txBody>
      </p:sp>
      <p:pic>
        <p:nvPicPr>
          <p:cNvPr id="6" name="Рисунок 5" descr="gs177zanAh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4000528" cy="4838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y3hGYtkci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43050"/>
            <a:ext cx="416878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mtClean="0"/>
              <a:t>Работа в книжном уголке</a:t>
            </a:r>
            <a:endParaRPr lang="ru-RU"/>
          </a:p>
        </p:txBody>
      </p:sp>
      <p:pic>
        <p:nvPicPr>
          <p:cNvPr id="5" name="Рисунок 4" descr="mYQmPaw_Gl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421484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H6j8mybTw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285860"/>
            <a:ext cx="398779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mtClean="0"/>
              <a:t>Работа в книжном уголке</a:t>
            </a:r>
            <a:endParaRPr lang="ru-RU"/>
          </a:p>
        </p:txBody>
      </p:sp>
      <p:pic>
        <p:nvPicPr>
          <p:cNvPr id="6" name="Рисунок 5" descr="vEfRVojnk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414340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_g42rT46ad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214422"/>
            <a:ext cx="4065598" cy="5291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Лепка «Колобок»</a:t>
            </a:r>
            <a:endParaRPr lang="ru-RU"/>
          </a:p>
        </p:txBody>
      </p:sp>
      <p:pic>
        <p:nvPicPr>
          <p:cNvPr id="4" name="Рисунок 3" descr="IjiJm__sas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71612"/>
            <a:ext cx="7215214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 Лепка «Колобок»</a:t>
            </a:r>
            <a:endParaRPr lang="ru-RU"/>
          </a:p>
        </p:txBody>
      </p:sp>
      <p:pic>
        <p:nvPicPr>
          <p:cNvPr id="6" name="Рисунок 5" descr="uKBJ5n1vLmg.jpg"/>
          <p:cNvPicPr>
            <a:picLocks noChangeAspect="1"/>
          </p:cNvPicPr>
          <p:nvPr/>
        </p:nvPicPr>
        <p:blipFill>
          <a:blip r:embed="rId2"/>
          <a:srcRect b="6944"/>
          <a:stretch>
            <a:fillRect/>
          </a:stretch>
        </p:blipFill>
        <p:spPr>
          <a:xfrm>
            <a:off x="4429124" y="1428736"/>
            <a:ext cx="428628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zh_99XWboE.jpg"/>
          <p:cNvPicPr>
            <a:picLocks noChangeAspect="1"/>
          </p:cNvPicPr>
          <p:nvPr/>
        </p:nvPicPr>
        <p:blipFill>
          <a:blip r:embed="rId3"/>
          <a:srcRect b="6667"/>
          <a:stretch>
            <a:fillRect/>
          </a:stretch>
        </p:blipFill>
        <p:spPr>
          <a:xfrm>
            <a:off x="214282" y="1428736"/>
            <a:ext cx="4071942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smtClean="0"/>
              <a:t>Эстетическое развитие:</a:t>
            </a:r>
            <a:br>
              <a:rPr lang="ru-RU" sz="3600" smtClean="0"/>
            </a:br>
            <a:r>
              <a:rPr lang="ru-RU" sz="3600" smtClean="0"/>
              <a:t>Рисование в нетрадиционной технике «Курочка Ряба»</a:t>
            </a:r>
            <a:endParaRPr lang="ru-RU" sz="3600"/>
          </a:p>
        </p:txBody>
      </p:sp>
      <p:pic>
        <p:nvPicPr>
          <p:cNvPr id="5" name="Рисунок 4" descr="UsSmmczpjL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32" y="1857364"/>
            <a:ext cx="500066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gQPILuYl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71612"/>
            <a:ext cx="414340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16</Paragraphs>
  <Slides>13</Slides>
  <Notes>0</Notes>
  <TotalTime>56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6">
      <vt:lpstr>Arial</vt:lpstr>
      <vt:lpstr>Calibri</vt:lpstr>
      <vt:lpstr>Тема Office</vt:lpstr>
      <vt:lpstr>Фотоотчет о проведении тематической недели «Ценности будущего в традициях народной культуры» в рамках тематического образовательного проекта «Бабушкины сказки»</vt:lpstr>
      <vt:lpstr>Чтение худ. литературы:Сказка «Курочка Ряба»</vt:lpstr>
      <vt:lpstr>Познавательное развитие:«Снег и его свойства»</vt:lpstr>
      <vt:lpstr>Познавательное развитие:«Снег и его свойства»</vt:lpstr>
      <vt:lpstr>Работа в книжном уголке</vt:lpstr>
      <vt:lpstr>Работа в книжном уголке</vt:lpstr>
      <vt:lpstr>Эстетическое развитие:Лепка «Колобок»</vt:lpstr>
      <vt:lpstr>Эстетическое развитие: Лепка «Колобок»</vt:lpstr>
      <vt:lpstr>Эстетическое развитие:Рисование в нетрадиционной технике «Курочка Ряба»</vt:lpstr>
      <vt:lpstr>Эстетическое развитие:Рисование в нетрадиционной технике «Курочка Ряба»</vt:lpstr>
      <vt:lpstr>Окружающий мир:Зимующие птицы</vt:lpstr>
      <vt:lpstr>Окружающий мир:Зимующие птицы</vt:lpstr>
      <vt:lpstr>Эстетическое развитие:Рисование в нетрадиционной технике «Валенки»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Фототчет о проведении тематической недели «Традиционные ценности в культуре разных народов России» в рамках тематического образовательного проекта «Бабушкины сказки»</dc:title>
  <dc:creator>1</dc:creator>
  <cp:lastModifiedBy>1</cp:lastModifiedBy>
  <cp:revision>22</cp:revision>
  <dcterms:created xsi:type="dcterms:W3CDTF">2023-01-30T03:41:09Z</dcterms:created>
  <dcterms:modified xsi:type="dcterms:W3CDTF">2023-02-17T04:09:20Z</dcterms:modified>
</cp:coreProperties>
</file>