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5E257-FE53-449D-9252-999A69A766E2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9EFF4-409E-4C4B-80D5-03D6881E3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663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9EFF4-409E-4C4B-80D5-03D6881E30B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715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1756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311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90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4302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382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936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8001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9739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771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060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887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687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7582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0485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525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6773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524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A8A2E44-D8D0-4197-B105-5052DFB554CF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D215315-E8A5-4910-8872-433CB95DE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488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Конспекту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НОД о Великой Отечественной войне. «Фронтовые письма»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Составил: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Лавренова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Анна Анатольевна</a:t>
            </a:r>
          </a:p>
          <a:p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Воспитатель.КГКУ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«Центр содействия семейному устройств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Славянка»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90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Родные с цветами встречают фронтовиков в Москве — военное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43" y="653930"/>
            <a:ext cx="10959153" cy="56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933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lh3.googleusercontent.com/6qeBRr76HUOwje6EQouYShfQOpy7pII_YE9g0ylemrIgvEU0MPSQmIwMhheWVfH26839T__cNPgFVB8xmOJ_Q9GPdTX-UOCMejWgiRhFZ97GABypDwu6NvH-g02GLtcrf60HAHd-xNwwWSO7fZqoFTBpr1bfjRQdRRtYjXz5FIMUTqeqDRubV0WkDuju5Ut9WiwS_YKQh9CqcpgnK6_Ge__P-35ZKdfwCaq1BU_fUea6Yro8tr7FUkyfX44-nLtHj5JSnGrDaZZvT4zNrVmkHYHkEcFdMdWLKyZ53s_Dvyf-KqspyPlMGjf1zf--wc4NsehPHc5ZKFFHQe6MQmEsVqtRqcolk4HcuB5GPiAeMo6-Xszt47t5WAUUrUV0aLmSIQa4Zznz60W1hAg7T7sGGF1j1SoL7DmY9TDSTHhs7Lv0EQ59B7HKfkWFG-uFW3u7mJRKUQaXYG-nm2Twv4HZ6fQO8knt0rcARGl98XMdR5qE7q71tZJBerZLJ51eYOiQsxF-mrawvNp8-GWZ2RAOaoGwhoCv_vgElpd1kj32ru3pogJmFN_CxIJpQu_MtBcqKOuNGY9VyDvSXH8JA9KCCQ8xxKggSn-nmuf5en1IkcTb7Rv4wRPqFlNN7ECTb9ZTMwFfbzUbiy_gWWzlo3dykhAH6ltlRGdVCDOYx6_12mQQKRCPLkoc52zJUNnUxaKLyf1QQ8ko2I4-xgq4rMR9ag3GBKZ6jGrBKr4BGCmexZhckhHbNXNoCLMC68Q1xY9pbdj_a79SBLiIkpCAuJ-LxwgiBE_mnMJDl0pg0AAoFM32-H_VGpRevZ_gTW6MHmRuGYb88TkwkXmSB1RbCoX1dk3h6CzN92EHeTpdrgJJ1FVjJKWEGIYYH52kvDYmg98hb2WD3jhfvy916DrS-dTG6KECgSKho2q0UpJ1OZYxXsdN5Q=w835-h625-no?authuser=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1" r="4660" b="7983"/>
          <a:stretch/>
        </p:blipFill>
        <p:spPr bwMode="auto">
          <a:xfrm>
            <a:off x="655093" y="709684"/>
            <a:ext cx="10931856" cy="54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321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ронтовые письма | ВКонтак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06" y="607793"/>
            <a:ext cx="11095630" cy="56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488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исьма с фронта стали частью истории Абхазии - 20.11.2015, Sputnik Абхаз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46" y="549275"/>
            <a:ext cx="10986868" cy="56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431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лининградские школьники напишут фронтовые письма в Музее янтар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14" y="581464"/>
            <a:ext cx="10972799" cy="55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608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к лучше сложить письмо треугольником | Letter folding, Mail art  envelopes, Letter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40" y="641445"/>
            <a:ext cx="11000096" cy="547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72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Иван Пересыпки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97" y="680611"/>
            <a:ext cx="10986447" cy="5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57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Пересыпкин Иван Терентьевич на почтовой карточке с оригинальной маркой ССС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27" y="673881"/>
            <a:ext cx="10959152" cy="545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488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огда приходит почта полевая…». «На войне как на войне». Великая  Отечественная война. Даты. События. Люди. Читателям. Смоленская областная  библиотека для детей и молодёжи имени И.С. Соколова-Микит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92" y="598943"/>
            <a:ext cx="10890913" cy="55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08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В ТюмГУ изучили письма солдат времен Великой Отечественной войны — Naked  Sci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45" y="619126"/>
            <a:ext cx="10972800" cy="56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9533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42</TotalTime>
  <Words>29</Words>
  <Application>Microsoft Office PowerPoint</Application>
  <PresentationFormat>Широкоэкранный</PresentationFormat>
  <Paragraphs>4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Garamond</vt:lpstr>
      <vt:lpstr>Times New Roman</vt:lpstr>
      <vt:lpstr>Натуральные материалы</vt:lpstr>
      <vt:lpstr>Презентация к Конспекту НОД о Великой Отечественной войне. «Фронтовые письма»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Анюта</dc:creator>
  <cp:lastModifiedBy>Анюта</cp:lastModifiedBy>
  <cp:revision>5</cp:revision>
  <dcterms:created xsi:type="dcterms:W3CDTF">2023-02-15T02:31:36Z</dcterms:created>
  <dcterms:modified xsi:type="dcterms:W3CDTF">2023-02-15T04:26:15Z</dcterms:modified>
</cp:coreProperties>
</file>