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51111"/>
    <a:srgbClr val="7030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67AC2-8530-4FF0-8BE4-16EC5A5EEE07}" type="datetimeFigureOut">
              <a:rPr lang="ru-RU" smtClean="0"/>
              <a:pPr/>
              <a:t>17.02.2023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145E-3B76-48E4-82DF-1587017AE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785794"/>
            <a:ext cx="664373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sz="2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етский сад №41  </a:t>
            </a:r>
            <a:b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городского округа город Шахунья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2428868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Занятие по физической культуре </a:t>
            </a:r>
            <a:b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1 младшей группе</a:t>
            </a:r>
            <a:endParaRPr lang="ru-RU" sz="24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4643446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Воспитатель: Ксенофонтова Марина Николаевна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857232"/>
            <a:ext cx="6429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Программные задачи: </a:t>
            </a:r>
          </a:p>
          <a:p>
            <a:endParaRPr lang="ru-RU" sz="24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Развивать умения ползать на четвереньках с </a:t>
            </a:r>
            <a:r>
              <a:rPr lang="ru-RU" sz="24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подлезанием</a:t>
            </a: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под дугой, бросать мяч двумя руками в корзину;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Хождение по ребристой дорожке.</a:t>
            </a:r>
          </a:p>
          <a:p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Побуждать выполнять упражнения уверенно, согласовывать свои действия с действиями взрослого и других детей;  </a:t>
            </a:r>
            <a:endParaRPr lang="ru-RU" sz="24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357166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подлезанием</a:t>
            </a:r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под дугой на четвереньках </a:t>
            </a:r>
            <a:endParaRPr lang="ru-RU" sz="2400" dirty="0">
              <a:solidFill>
                <a:srgbClr val="660066"/>
              </a:solidFill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285860"/>
            <a:ext cx="3268271" cy="4357694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1928778"/>
            <a:ext cx="3000396" cy="4000528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500042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Хождение по ребристой дорожке</a:t>
            </a:r>
            <a:endParaRPr lang="ru-RU" sz="2400" dirty="0">
              <a:solidFill>
                <a:srgbClr val="660066"/>
              </a:solidFill>
            </a:endParaRPr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643050"/>
            <a:ext cx="2571754" cy="4572008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825589"/>
            <a:ext cx="2428892" cy="4318030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1714488"/>
            <a:ext cx="2361728" cy="4429156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428604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Бросание мяча  в корзину</a:t>
            </a:r>
            <a:endParaRPr lang="ru-RU" sz="2800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404900"/>
            <a:ext cx="2786082" cy="4953034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1500174"/>
            <a:ext cx="2594092" cy="4611720"/>
          </a:xfrm>
          <a:prstGeom prst="roundRect">
            <a:avLst/>
          </a:prstGeom>
          <a:ln w="38100">
            <a:solidFill>
              <a:srgbClr val="660066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73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ксенофонтова</dc:creator>
  <cp:lastModifiedBy>ксенофонтова</cp:lastModifiedBy>
  <cp:revision>10</cp:revision>
  <dcterms:created xsi:type="dcterms:W3CDTF">2023-02-17T10:24:13Z</dcterms:created>
  <dcterms:modified xsi:type="dcterms:W3CDTF">2023-02-17T13:48:17Z</dcterms:modified>
</cp:coreProperties>
</file>