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90" r:id="rId1"/>
  </p:sldMasterIdLst>
  <p:notesMasterIdLst>
    <p:notesMasterId r:id="rId8"/>
  </p:notesMasterIdLst>
  <p:sldIdLst>
    <p:sldId id="259" r:id="rId2"/>
    <p:sldId id="263" r:id="rId3"/>
    <p:sldId id="256" r:id="rId4"/>
    <p:sldId id="264" r:id="rId5"/>
    <p:sldId id="262" r:id="rId6"/>
    <p:sldId id="258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ED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5651A4-EDC2-4CF2-8AD8-1609BE899EE9}" type="datetimeFigureOut">
              <a:rPr lang="ru-RU" smtClean="0"/>
              <a:t>07.02.2023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545FDB-3449-4E0A-8735-49CD151C33E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5214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5FDB-3449-4E0A-8735-49CD151C33E4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2529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447C4-380B-47F4-BD72-91AE1FD766D6}" type="datetime1">
              <a:rPr lang="ru-RU" smtClean="0"/>
              <a:t>07.02.2023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06790-D83C-4B85-9685-E987CE562C4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1894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14A20-D6EA-4203-B56E-ACCD8BC445AF}" type="datetime1">
              <a:rPr lang="ru-RU" smtClean="0"/>
              <a:t>07.02.2023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06790-D83C-4B85-9685-E987CE562C4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1201769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14A20-D6EA-4203-B56E-ACCD8BC445AF}" type="datetime1">
              <a:rPr lang="ru-RU" smtClean="0"/>
              <a:t>07.02.2023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06790-D83C-4B85-9685-E987CE562C42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551573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14A20-D6EA-4203-B56E-ACCD8BC445AF}" type="datetime1">
              <a:rPr lang="ru-RU" smtClean="0"/>
              <a:t>07.02.2023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06790-D83C-4B85-9685-E987CE562C4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1279838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14A20-D6EA-4203-B56E-ACCD8BC445AF}" type="datetime1">
              <a:rPr lang="ru-RU" smtClean="0"/>
              <a:t>07.02.2023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06790-D83C-4B85-9685-E987CE562C42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0656461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14A20-D6EA-4203-B56E-ACCD8BC445AF}" type="datetime1">
              <a:rPr lang="ru-RU" smtClean="0"/>
              <a:t>07.02.2023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06790-D83C-4B85-9685-E987CE562C4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5181366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B720D-5F59-4816-AA3E-00AB1FC9421A}" type="datetime1">
              <a:rPr lang="ru-RU" smtClean="0"/>
              <a:t>07.02.2023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06790-D83C-4B85-9685-E987CE562C4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39953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CD2D-B34C-443B-AE2C-A3305495DC8C}" type="datetime1">
              <a:rPr lang="ru-RU" smtClean="0"/>
              <a:t>07.02.2023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06790-D83C-4B85-9685-E987CE562C4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2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ECC00-944C-49E6-A2CD-B51BF32BC775}" type="datetime1">
              <a:rPr lang="ru-RU" smtClean="0"/>
              <a:t>07.02.2023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06790-D83C-4B85-9685-E987CE562C4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13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BBB67-3687-4456-87E9-8A5B22E57FE1}" type="datetime1">
              <a:rPr lang="ru-RU" smtClean="0"/>
              <a:t>07.02.2023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06790-D83C-4B85-9685-E987CE562C4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8741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F1E21-3C5B-4D25-9CA1-1C344D529F46}" type="datetime1">
              <a:rPr lang="ru-RU" smtClean="0"/>
              <a:t>07.02.2023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06790-D83C-4B85-9685-E987CE562C4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7567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7FBD-8E48-48CB-A3E7-066EFC8DA628}" type="datetime1">
              <a:rPr lang="ru-RU" smtClean="0"/>
              <a:t>07.02.2023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06790-D83C-4B85-9685-E987CE562C4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376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635A0-7EC4-4066-8A24-73A18FEEF0DE}" type="datetime1">
              <a:rPr lang="ru-RU" smtClean="0"/>
              <a:t>07.02.2023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06790-D83C-4B85-9685-E987CE562C4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7475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96646-DD0D-40AB-B7EA-882FFD0007E3}" type="datetime1">
              <a:rPr lang="ru-RU" smtClean="0"/>
              <a:t>07.02.2023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06790-D83C-4B85-9685-E987CE562C4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1822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58E4C-F4C3-4012-A91E-7CF5098AE3D1}" type="datetime1">
              <a:rPr lang="ru-RU" smtClean="0"/>
              <a:t>07.02.2023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06790-D83C-4B85-9685-E987CE562C4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3592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08C6E-65D5-4BCC-B6AA-965152A905E4}" type="datetime1">
              <a:rPr lang="ru-RU" smtClean="0"/>
              <a:t>07.02.2023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06790-D83C-4B85-9685-E987CE562C4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0548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14A20-D6EA-4203-B56E-ACCD8BC445AF}" type="datetime1">
              <a:rPr lang="ru-RU" smtClean="0"/>
              <a:t>07.02.2023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AC06790-D83C-4B85-9685-E987CE562C4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4081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  <p:sldLayoutId id="2147483892" r:id="rId2"/>
    <p:sldLayoutId id="2147483893" r:id="rId3"/>
    <p:sldLayoutId id="2147483894" r:id="rId4"/>
    <p:sldLayoutId id="2147483895" r:id="rId5"/>
    <p:sldLayoutId id="2147483896" r:id="rId6"/>
    <p:sldLayoutId id="2147483897" r:id="rId7"/>
    <p:sldLayoutId id="2147483898" r:id="rId8"/>
    <p:sldLayoutId id="2147483899" r:id="rId9"/>
    <p:sldLayoutId id="2147483900" r:id="rId10"/>
    <p:sldLayoutId id="2147483901" r:id="rId11"/>
    <p:sldLayoutId id="2147483902" r:id="rId12"/>
    <p:sldLayoutId id="2147483903" r:id="rId13"/>
    <p:sldLayoutId id="2147483904" r:id="rId14"/>
    <p:sldLayoutId id="2147483905" r:id="rId15"/>
    <p:sldLayoutId id="2147483906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microsoft.com/office/2007/relationships/hdphoto" Target="../media/hdphoto4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microsoft.com/office/2007/relationships/hdphoto" Target="../media/hdphoto3.wdp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0139" y="1606465"/>
            <a:ext cx="8649314" cy="1646302"/>
          </a:xfrm>
        </p:spPr>
        <p:txBody>
          <a:bodyPr>
            <a:prstTxWarp prst="textChevronInverted">
              <a:avLst/>
            </a:prstTxWarp>
            <a:norm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Математические задания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0" name="Куб 9"/>
          <p:cNvSpPr/>
          <p:nvPr/>
        </p:nvSpPr>
        <p:spPr>
          <a:xfrm>
            <a:off x="10508429" y="1606465"/>
            <a:ext cx="1231271" cy="1281189"/>
          </a:xfrm>
          <a:prstGeom prst="cub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Bodoni MT Black" panose="02070A03080606020203" pitchFamily="18" charset="0"/>
              </a:rPr>
              <a:t>5</a:t>
            </a:r>
            <a:endParaRPr lang="ru-RU" sz="4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294646" y="4979406"/>
            <a:ext cx="7840301" cy="148476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b="1" i="1" dirty="0" smtClean="0">
                <a:solidFill>
                  <a:schemeClr val="tx1"/>
                </a:solidFill>
              </a:rPr>
              <a:t>Подготовил ученик 5 класса</a:t>
            </a:r>
          </a:p>
          <a:p>
            <a:pPr algn="r"/>
            <a:r>
              <a:rPr lang="ru-RU" sz="2000" b="1" i="1" dirty="0">
                <a:solidFill>
                  <a:schemeClr val="tx1"/>
                </a:solidFill>
              </a:rPr>
              <a:t>с</a:t>
            </a:r>
            <a:r>
              <a:rPr lang="ru-RU" sz="2000" b="1" i="1" dirty="0" smtClean="0">
                <a:solidFill>
                  <a:schemeClr val="tx1"/>
                </a:solidFill>
              </a:rPr>
              <a:t>редней </a:t>
            </a:r>
            <a:r>
              <a:rPr lang="ru-RU" sz="2000" b="1" i="1" dirty="0" smtClean="0">
                <a:solidFill>
                  <a:schemeClr val="tx1"/>
                </a:solidFill>
              </a:rPr>
              <a:t>школы № 1</a:t>
            </a:r>
          </a:p>
          <a:p>
            <a:pPr algn="r"/>
            <a:r>
              <a:rPr lang="ru-RU" sz="2000" b="1" i="1" dirty="0" smtClean="0">
                <a:solidFill>
                  <a:schemeClr val="tx1"/>
                </a:solidFill>
              </a:rPr>
              <a:t>г. Балканабат, Туркменистан</a:t>
            </a:r>
          </a:p>
          <a:p>
            <a:pPr algn="r"/>
            <a:r>
              <a:rPr lang="ru-RU" sz="2000" b="1" i="1" dirty="0" smtClean="0">
                <a:solidFill>
                  <a:schemeClr val="tx1"/>
                </a:solidFill>
              </a:rPr>
              <a:t>Шихов Никита</a:t>
            </a:r>
            <a:endParaRPr lang="ru-RU" sz="2000" b="1" i="1" dirty="0">
              <a:solidFill>
                <a:schemeClr val="tx1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13" b="99063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29625" y="4566719"/>
            <a:ext cx="3078179" cy="189745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08429" y="276153"/>
            <a:ext cx="1133954" cy="1609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7418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9913" y="1959643"/>
            <a:ext cx="8124212" cy="2267052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2">
                <a:lumMod val="50000"/>
              </a:schemeClr>
            </a:solidFill>
          </a:ln>
        </p:spPr>
        <p:txBody>
          <a:bodyPr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r"/>
            <a:r>
              <a:rPr lang="ru-RU" sz="4400" b="1" i="1" dirty="0" smtClean="0">
                <a:ln/>
                <a:solidFill>
                  <a:schemeClr val="accent3"/>
                </a:solidFill>
              </a:rPr>
              <a:t>В геометрии нет </a:t>
            </a:r>
            <a:br>
              <a:rPr lang="ru-RU" sz="4400" b="1" i="1" dirty="0" smtClean="0">
                <a:ln/>
                <a:solidFill>
                  <a:schemeClr val="accent3"/>
                </a:solidFill>
              </a:rPr>
            </a:br>
            <a:r>
              <a:rPr lang="ru-RU" sz="4400" b="1" i="1" dirty="0" smtClean="0">
                <a:ln/>
                <a:solidFill>
                  <a:schemeClr val="accent3"/>
                </a:solidFill>
              </a:rPr>
              <a:t>царской дороги</a:t>
            </a:r>
            <a:endParaRPr lang="ru-RU" sz="4400" b="1" i="1" dirty="0">
              <a:ln/>
              <a:solidFill>
                <a:schemeClr val="accent3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06790-D83C-4B85-9685-E987CE562C42}" type="slidenum">
              <a:rPr lang="ru-RU" smtClean="0"/>
              <a:t>2</a:t>
            </a:fld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950106" y="3295103"/>
            <a:ext cx="1811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Евклид</a:t>
            </a:r>
            <a:endParaRPr lang="ru-RU" sz="36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655" b="100000" l="0" r="98276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39913" y="763907"/>
            <a:ext cx="2916891" cy="17966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2250" y="834752"/>
            <a:ext cx="1379941" cy="14480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/>
          <a:srcRect l="732" t="24233" r="68327" b="29430"/>
          <a:stretch/>
        </p:blipFill>
        <p:spPr>
          <a:xfrm>
            <a:off x="7800920" y="3407688"/>
            <a:ext cx="1874067" cy="24987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0224777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06790-D83C-4B85-9685-E987CE562C42}" type="slidenum">
              <a:rPr lang="ru-RU" sz="1800" b="1" smtClean="0">
                <a:solidFill>
                  <a:schemeClr val="accent1">
                    <a:lumMod val="50000"/>
                  </a:schemeClr>
                </a:solidFill>
              </a:rPr>
              <a:t>3</a:t>
            </a:fld>
            <a:endParaRPr lang="ru-RU" sz="1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173646" y="1720725"/>
            <a:ext cx="3003550" cy="3925888"/>
          </a:xfrm>
        </p:spPr>
        <p:txBody>
          <a:bodyPr/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1.Две точки соединённые линией.</a:t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2.В чем измеряются углы?</a:t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3.Геометричексий инструмент для построения окружности.</a:t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4.Буквой 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обозначают…</a:t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5.Ученый-математик, автор книги «Начала».</a:t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6.Старинная мера длины равная 42 сантиметрам.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60215" y="821984"/>
            <a:ext cx="2030412" cy="525463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Вопросы</a:t>
            </a:r>
          </a:p>
          <a:p>
            <a:pPr algn="ctr"/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1625331"/>
              </p:ext>
            </p:extLst>
          </p:nvPr>
        </p:nvGraphicFramePr>
        <p:xfrm>
          <a:off x="2511828" y="457125"/>
          <a:ext cx="394330" cy="269348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94330"/>
              </a:tblGrid>
              <a:tr h="384784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/>
                        <a:t>1</a:t>
                      </a:r>
                      <a:endParaRPr lang="ru-RU" sz="1100" dirty="0"/>
                    </a:p>
                  </a:txBody>
                  <a:tcPr/>
                </a:tc>
              </a:tr>
              <a:tr h="384784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84784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84784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84784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84784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84784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1182660"/>
              </p:ext>
            </p:extLst>
          </p:nvPr>
        </p:nvGraphicFramePr>
        <p:xfrm>
          <a:off x="1271504" y="2765888"/>
          <a:ext cx="2884035" cy="380246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12005"/>
                <a:gridCol w="412005"/>
                <a:gridCol w="412005"/>
                <a:gridCol w="412005"/>
                <a:gridCol w="412005"/>
                <a:gridCol w="412005"/>
                <a:gridCol w="412005"/>
              </a:tblGrid>
              <a:tr h="380246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2723788"/>
              </p:ext>
            </p:extLst>
          </p:nvPr>
        </p:nvGraphicFramePr>
        <p:xfrm>
          <a:off x="3326639" y="2362965"/>
          <a:ext cx="412437" cy="2675049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12437"/>
              </a:tblGrid>
              <a:tr h="407403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4</a:t>
                      </a:r>
                      <a:endParaRPr lang="ru-RU" sz="1200" dirty="0"/>
                    </a:p>
                  </a:txBody>
                  <a:tcPr/>
                </a:tc>
              </a:tr>
              <a:tr h="37794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794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794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794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794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794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5" name="Таблица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4188441"/>
              </p:ext>
            </p:extLst>
          </p:nvPr>
        </p:nvGraphicFramePr>
        <p:xfrm>
          <a:off x="2417269" y="4309458"/>
          <a:ext cx="452674" cy="21945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52674"/>
              </a:tblGrid>
              <a:tr h="315882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55363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55363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55363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55363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55363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6" name="Таблица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8286872"/>
              </p:ext>
            </p:extLst>
          </p:nvPr>
        </p:nvGraphicFramePr>
        <p:xfrm>
          <a:off x="1965515" y="1230635"/>
          <a:ext cx="3024188" cy="3708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54609"/>
                <a:gridCol w="386034"/>
                <a:gridCol w="419718"/>
                <a:gridCol w="554609"/>
                <a:gridCol w="554609"/>
                <a:gridCol w="55460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8" name="Таблица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2618892"/>
              </p:ext>
            </p:extLst>
          </p:nvPr>
        </p:nvGraphicFramePr>
        <p:xfrm>
          <a:off x="986822" y="4295794"/>
          <a:ext cx="2743199" cy="3708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88887"/>
                <a:gridCol w="434567"/>
                <a:gridCol w="506993"/>
                <a:gridCol w="461726"/>
                <a:gridCol w="461727"/>
                <a:gridCol w="38929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6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3567066" y="298764"/>
            <a:ext cx="3204927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sz="2800" b="1" i="1" dirty="0" smtClean="0">
                <a:ln/>
                <a:solidFill>
                  <a:schemeClr val="accent3"/>
                </a:solidFill>
              </a:rPr>
              <a:t>Кроссворд</a:t>
            </a:r>
            <a:endParaRPr lang="ru-RU" sz="2800" b="1" i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2282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1398606" y="1248533"/>
            <a:ext cx="7617218" cy="382056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06790-D83C-4B85-9685-E987CE562C42}" type="slidenum">
              <a:rPr lang="ru-RU" smtClean="0"/>
              <a:t>4</a:t>
            </a:fld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047489"/>
              </p:ext>
            </p:extLst>
          </p:nvPr>
        </p:nvGraphicFramePr>
        <p:xfrm>
          <a:off x="1470685" y="2787973"/>
          <a:ext cx="2739176" cy="375799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30131"/>
                <a:gridCol w="543207"/>
                <a:gridCol w="561315"/>
                <a:gridCol w="579422"/>
                <a:gridCol w="525101"/>
              </a:tblGrid>
              <a:tr h="37579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7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×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?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=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5781577"/>
              </p:ext>
            </p:extLst>
          </p:nvPr>
        </p:nvGraphicFramePr>
        <p:xfrm>
          <a:off x="3679729" y="2054641"/>
          <a:ext cx="548238" cy="18542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4823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?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+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63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= 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87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4574625"/>
              </p:ext>
            </p:extLst>
          </p:nvPr>
        </p:nvGraphicFramePr>
        <p:xfrm>
          <a:off x="5924992" y="2778917"/>
          <a:ext cx="548238" cy="18542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4823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+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=  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137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3634411"/>
              </p:ext>
            </p:extLst>
          </p:nvPr>
        </p:nvGraphicFramePr>
        <p:xfrm>
          <a:off x="3679731" y="2054642"/>
          <a:ext cx="2829710" cy="375803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65942"/>
                <a:gridCol w="565942"/>
                <a:gridCol w="565942"/>
                <a:gridCol w="565942"/>
                <a:gridCol w="565942"/>
              </a:tblGrid>
              <a:tr h="375803">
                <a:tc>
                  <a:txBody>
                    <a:bodyPr/>
                    <a:lstStyle/>
                    <a:p>
                      <a:r>
                        <a:rPr lang="ru-RU" dirty="0" smtClean="0"/>
                        <a:t>  ?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-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?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= 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8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8417415"/>
              </p:ext>
            </p:extLst>
          </p:nvPr>
        </p:nvGraphicFramePr>
        <p:xfrm>
          <a:off x="4802360" y="2063694"/>
          <a:ext cx="557291" cy="18542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5729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+ 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?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=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25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8024045"/>
              </p:ext>
            </p:extLst>
          </p:nvPr>
        </p:nvGraphicFramePr>
        <p:xfrm>
          <a:off x="3670678" y="3530357"/>
          <a:ext cx="2802550" cy="3708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60510"/>
                <a:gridCol w="560510"/>
                <a:gridCol w="560510"/>
                <a:gridCol w="560510"/>
                <a:gridCol w="56051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87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+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25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=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?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0964267"/>
              </p:ext>
            </p:extLst>
          </p:nvPr>
        </p:nvGraphicFramePr>
        <p:xfrm>
          <a:off x="5934044" y="2787974"/>
          <a:ext cx="2983619" cy="3708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39184"/>
                <a:gridCol w="606582"/>
                <a:gridCol w="624689"/>
                <a:gridCol w="579422"/>
                <a:gridCol w="63374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 ?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- 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17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=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8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937182" y="389300"/>
            <a:ext cx="2373083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sz="3200" b="1" i="1" dirty="0" smtClean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Числоворд</a:t>
            </a:r>
            <a:endParaRPr lang="ru-RU" sz="3200" b="1" i="1" dirty="0">
              <a:ln/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aintStroke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759500" y="3335357"/>
            <a:ext cx="2172832" cy="137945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8039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32675" y="1367073"/>
            <a:ext cx="2070605" cy="1363544"/>
          </a:xfrm>
          <a:prstGeom prst="rect">
            <a:avLst/>
          </a:prstGeom>
          <a:ln w="19050">
            <a:solidFill>
              <a:schemeClr val="accent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2437925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50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89194" y="493365"/>
            <a:ext cx="8596668" cy="784634"/>
          </a:xfrm>
        </p:spPr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b="1" i="1" dirty="0" smtClean="0">
                <a:ln/>
                <a:solidFill>
                  <a:schemeClr val="accent3">
                    <a:lumMod val="75000"/>
                  </a:schemeClr>
                </a:solidFill>
              </a:rPr>
              <a:t>Верно или нет?</a:t>
            </a:r>
            <a:endParaRPr lang="ru-RU" b="1" i="1" dirty="0">
              <a:ln/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52771" y="1277999"/>
            <a:ext cx="571273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А) Куб – фигура на плоскости, имеющая 6 сторон.</a:t>
            </a:r>
          </a:p>
          <a:p>
            <a:pPr algn="just"/>
            <a:endParaRPr lang="ru-RU" dirty="0"/>
          </a:p>
          <a:p>
            <a:pPr algn="just"/>
            <a:r>
              <a:rPr lang="ru-RU" dirty="0" smtClean="0"/>
              <a:t>Б) Луч – прямая исходящая из точки, и не имеющая конца.</a:t>
            </a:r>
          </a:p>
          <a:p>
            <a:pPr algn="just"/>
            <a:endParaRPr lang="ru-RU" dirty="0"/>
          </a:p>
          <a:p>
            <a:pPr algn="just"/>
            <a:r>
              <a:rPr lang="ru-RU" dirty="0" smtClean="0"/>
              <a:t>В)  Скорость вычисляют по формуле: </a:t>
            </a:r>
            <a:r>
              <a:rPr lang="en-US" dirty="0" smtClean="0"/>
              <a:t>V = a × a × a</a:t>
            </a:r>
            <a:r>
              <a:rPr lang="ru-RU" dirty="0" smtClean="0"/>
              <a:t>.</a:t>
            </a:r>
            <a:endParaRPr lang="en-US" dirty="0" smtClean="0"/>
          </a:p>
          <a:p>
            <a:pPr algn="just"/>
            <a:endParaRPr lang="en-US" dirty="0"/>
          </a:p>
          <a:p>
            <a:pPr algn="just"/>
            <a:r>
              <a:rPr lang="ru-RU" dirty="0" smtClean="0"/>
              <a:t>Г) Четырехугольник имеет периметр и объем.</a:t>
            </a:r>
          </a:p>
          <a:p>
            <a:pPr algn="just"/>
            <a:endParaRPr lang="ru-RU" dirty="0"/>
          </a:p>
          <a:p>
            <a:pPr algn="just"/>
            <a:r>
              <a:rPr lang="ru-RU" dirty="0" smtClean="0"/>
              <a:t>Д) Биссектриса – луч, делящий на две части угол.</a:t>
            </a:r>
            <a:endParaRPr lang="ru-RU" dirty="0"/>
          </a:p>
          <a:p>
            <a:pPr algn="just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2" name="Номер слайда 28"/>
          <p:cNvSpPr txBox="1">
            <a:spLocks/>
          </p:cNvSpPr>
          <p:nvPr/>
        </p:nvSpPr>
        <p:spPr>
          <a:xfrm>
            <a:off x="8590663" y="607606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dirty="0">
                <a:solidFill>
                  <a:schemeClr val="accent1">
                    <a:lumMod val="50000"/>
                  </a:schemeClr>
                </a:solidFill>
              </a:rPr>
              <a:t>4</a:t>
            </a:r>
          </a:p>
        </p:txBody>
      </p:sp>
      <p:sp>
        <p:nvSpPr>
          <p:cNvPr id="9" name="Вертикальный свиток 8"/>
          <p:cNvSpPr/>
          <p:nvPr/>
        </p:nvSpPr>
        <p:spPr>
          <a:xfrm>
            <a:off x="7957996" y="379369"/>
            <a:ext cx="3187055" cy="2762211"/>
          </a:xfrm>
          <a:prstGeom prst="verticalScroll">
            <a:avLst>
              <a:gd name="adj" fmla="val 19688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Задание.</a:t>
            </a: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Составьте из букв геометрические термины и понятия.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7586804" y="2998672"/>
            <a:ext cx="3723991" cy="219535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rmAutofit fontScale="2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80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8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м, а, с, т, и, е, т, р, н</a:t>
            </a:r>
            <a:br>
              <a:rPr lang="ru-RU" sz="8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р, н, п, р, и, т, о, с, а, т, р, е</a:t>
            </a:r>
            <a:br>
              <a:rPr lang="ru-RU" sz="8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р, и, л, и, ц, н, д</a:t>
            </a:r>
            <a:br>
              <a:rPr lang="ru-RU" sz="8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е, р, и, п, е, м, т, р</a:t>
            </a:r>
            <a:br>
              <a:rPr lang="ru-RU" sz="8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а, р, л, л, л, е, п, а, е, п, и, д, е, п</a:t>
            </a:r>
            <a:r>
              <a:rPr lang="ru-RU" sz="8000" b="1" i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8000" b="1" i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i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3716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63072" y="125972"/>
            <a:ext cx="2029766" cy="52427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Ответы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304125735"/>
              </p:ext>
            </p:extLst>
          </p:nvPr>
        </p:nvGraphicFramePr>
        <p:xfrm>
          <a:off x="1796601" y="502384"/>
          <a:ext cx="394330" cy="269348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94330"/>
              </a:tblGrid>
              <a:tr h="38478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/>
                </a:tc>
              </a:tr>
              <a:tr h="38478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/>
                </a:tc>
              </a:tr>
              <a:tr h="38478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/>
                </a:tc>
              </a:tr>
              <a:tr h="38478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/>
                </a:tc>
              </a:tr>
              <a:tr h="38478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</a:t>
                      </a:r>
                      <a:endParaRPr lang="ru-RU" dirty="0"/>
                    </a:p>
                  </a:txBody>
                  <a:tcPr/>
                </a:tc>
              </a:tr>
              <a:tr h="38478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/>
                </a:tc>
              </a:tr>
              <a:tr h="38478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Таблица 2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926036778"/>
              </p:ext>
            </p:extLst>
          </p:nvPr>
        </p:nvGraphicFramePr>
        <p:xfrm>
          <a:off x="556277" y="2811147"/>
          <a:ext cx="2884035" cy="380246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12005"/>
                <a:gridCol w="412005"/>
                <a:gridCol w="412005"/>
                <a:gridCol w="412005"/>
                <a:gridCol w="412005"/>
                <a:gridCol w="412005"/>
                <a:gridCol w="412005"/>
              </a:tblGrid>
              <a:tr h="38024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ц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ь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463008748"/>
              </p:ext>
            </p:extLst>
          </p:nvPr>
        </p:nvGraphicFramePr>
        <p:xfrm>
          <a:off x="2611412" y="2408224"/>
          <a:ext cx="412437" cy="2675049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12437"/>
              </a:tblGrid>
              <a:tr h="40740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</a:t>
                      </a:r>
                      <a:endParaRPr lang="ru-RU" dirty="0"/>
                    </a:p>
                  </a:txBody>
                  <a:tcPr/>
                </a:tc>
              </a:tr>
              <a:tr h="377941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79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/>
                </a:tc>
              </a:tr>
              <a:tr h="3779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щ</a:t>
                      </a:r>
                      <a:endParaRPr lang="ru-RU" dirty="0"/>
                    </a:p>
                  </a:txBody>
                  <a:tcPr/>
                </a:tc>
              </a:tr>
              <a:tr h="3779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</a:tr>
              <a:tr h="3779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/>
                </a:tc>
              </a:tr>
              <a:tr h="3779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ь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4" name="Таблица 2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650235858"/>
              </p:ext>
            </p:extLst>
          </p:nvPr>
        </p:nvGraphicFramePr>
        <p:xfrm>
          <a:off x="334969" y="4345663"/>
          <a:ext cx="2679826" cy="3657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51500"/>
                <a:gridCol w="451500"/>
                <a:gridCol w="451500"/>
                <a:gridCol w="451500"/>
                <a:gridCol w="484527"/>
                <a:gridCol w="389299"/>
              </a:tblGrid>
              <a:tr h="35308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5" name="Таблица 2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352011937"/>
              </p:ext>
            </p:extLst>
          </p:nvPr>
        </p:nvGraphicFramePr>
        <p:xfrm>
          <a:off x="1702042" y="4354717"/>
          <a:ext cx="452674" cy="21945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52674"/>
              </a:tblGrid>
              <a:tr h="315882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5536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/>
                </a:tc>
              </a:tr>
              <a:tr h="35536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/>
                </a:tc>
              </a:tr>
              <a:tr h="35536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/>
                </a:tc>
              </a:tr>
              <a:tr h="35536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/>
                </a:tc>
              </a:tr>
              <a:tr h="35536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ь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6" name="Таблица 25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118811277"/>
              </p:ext>
            </p:extLst>
          </p:nvPr>
        </p:nvGraphicFramePr>
        <p:xfrm>
          <a:off x="1250288" y="1275894"/>
          <a:ext cx="3024188" cy="3708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54609"/>
                <a:gridCol w="386034"/>
                <a:gridCol w="419718"/>
                <a:gridCol w="554609"/>
                <a:gridCol w="718679"/>
                <a:gridCol w="39053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07230" y="4240102"/>
            <a:ext cx="15662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3. </a:t>
            </a:r>
          </a:p>
          <a:p>
            <a:r>
              <a:rPr lang="ru-RU" dirty="0" smtClean="0"/>
              <a:t>А) Неверно</a:t>
            </a:r>
          </a:p>
          <a:p>
            <a:r>
              <a:rPr lang="ru-RU" dirty="0" smtClean="0"/>
              <a:t>Б) Верно</a:t>
            </a:r>
          </a:p>
          <a:p>
            <a:r>
              <a:rPr lang="ru-RU" dirty="0" smtClean="0"/>
              <a:t>В) Неверно</a:t>
            </a:r>
          </a:p>
          <a:p>
            <a:r>
              <a:rPr lang="ru-RU" dirty="0" smtClean="0"/>
              <a:t>Г) Неверно</a:t>
            </a:r>
          </a:p>
          <a:p>
            <a:r>
              <a:rPr lang="ru-RU" dirty="0" smtClean="0"/>
              <a:t>Д) Верно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471596" y="327082"/>
            <a:ext cx="16477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Ответы на кроссворд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234883" y="880606"/>
            <a:ext cx="15662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Ответы на числоворд</a:t>
            </a:r>
            <a:endParaRPr lang="ru-RU" sz="2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2922" y="1582995"/>
            <a:ext cx="7486537" cy="270076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57788" y="4240102"/>
            <a:ext cx="27488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4.</a:t>
            </a:r>
          </a:p>
          <a:p>
            <a:pPr marL="342900" indent="-342900">
              <a:buAutoNum type="arabicParenR"/>
            </a:pPr>
            <a:r>
              <a:rPr lang="ru-RU" dirty="0" smtClean="0"/>
              <a:t>Сантиметр</a:t>
            </a:r>
          </a:p>
          <a:p>
            <a:pPr marL="342900" indent="-342900">
              <a:buAutoNum type="arabicParenR"/>
            </a:pPr>
            <a:r>
              <a:rPr lang="ru-RU" dirty="0" smtClean="0"/>
              <a:t> Транспортир</a:t>
            </a:r>
          </a:p>
          <a:p>
            <a:pPr marL="342900" indent="-342900">
              <a:buAutoNum type="arabicParenR"/>
            </a:pPr>
            <a:r>
              <a:rPr lang="ru-RU" dirty="0"/>
              <a:t> </a:t>
            </a:r>
            <a:r>
              <a:rPr lang="ru-RU" dirty="0" smtClean="0"/>
              <a:t>Цилиндр</a:t>
            </a:r>
          </a:p>
          <a:p>
            <a:pPr marL="342900" indent="-342900">
              <a:buAutoNum type="arabicParenR"/>
            </a:pPr>
            <a:r>
              <a:rPr lang="ru-RU" dirty="0"/>
              <a:t> </a:t>
            </a:r>
            <a:r>
              <a:rPr lang="ru-RU" dirty="0" smtClean="0"/>
              <a:t>Периметр</a:t>
            </a:r>
          </a:p>
          <a:p>
            <a:pPr marL="342900" indent="-342900">
              <a:buAutoNum type="arabicParenR"/>
            </a:pPr>
            <a:r>
              <a:rPr lang="ru-RU" dirty="0"/>
              <a:t> </a:t>
            </a:r>
            <a:r>
              <a:rPr lang="ru-RU" dirty="0" smtClean="0"/>
              <a:t>Параллелепипед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39457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5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6235</TotalTime>
  <Words>267</Words>
  <Application>Microsoft Office PowerPoint</Application>
  <PresentationFormat>Широкоэкранный</PresentationFormat>
  <Paragraphs>123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Arial</vt:lpstr>
      <vt:lpstr>Bodoni MT Black</vt:lpstr>
      <vt:lpstr>Calibri</vt:lpstr>
      <vt:lpstr>Times New Roman</vt:lpstr>
      <vt:lpstr>Trebuchet MS</vt:lpstr>
      <vt:lpstr>Wingdings 3</vt:lpstr>
      <vt:lpstr>Грань</vt:lpstr>
      <vt:lpstr>Математические задания</vt:lpstr>
      <vt:lpstr>В геометрии нет  царской дороги</vt:lpstr>
      <vt:lpstr>1.Две точки соединённые линией.  2.В чем измеряются углы?  3.Геометричексий инструмент для построения окружности.  4.Буквой S обозначают…  5.Ученый-математик, автор книги «Начала».  6.Старинная мера длины равная 42 сантиметрам.</vt:lpstr>
      <vt:lpstr>Презентация PowerPoint</vt:lpstr>
      <vt:lpstr>Верно или нет?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Учетная запись Майкрософт</cp:lastModifiedBy>
  <cp:revision>72</cp:revision>
  <dcterms:created xsi:type="dcterms:W3CDTF">2021-01-07T17:14:04Z</dcterms:created>
  <dcterms:modified xsi:type="dcterms:W3CDTF">2023-02-07T17:21:19Z</dcterms:modified>
</cp:coreProperties>
</file>