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75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melkie.net/wp-content/uploads/2018/06/dyhatelnaya-gimnastika-v-mladshey-gruppe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melkie.net/wp-content/uploads/2018/06/oftalmotrenazh-v-detskom-sadu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melkie.net/wp-content/uploads/2018/06/samomassazh-v-detskom-sadu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tmassage.ru/wp-content/uploads/2018/08/su-dzhok-terapiya-v-detskom-sadu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tmassage.ru/wp-content/uploads/2018/08/massazh-stop-pri-pomoshchi-sharika-su-dzhok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melkie.net/wp-content/uploads/2018/06/sensornaya-komnata.pn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melkie.net/wp-content/uploads/2018/06/fitbol-v-detskom-sadu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s://melkie.net/wp-content/uploads/2018/06/hodba-po-sensornym-kovrikam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melkie.net/wp-content/uploads/2018/06/zakalivanie-v-detskom-sadu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melkie.net/wp-content/uploads/2018/06/kislorodnyy-kokteyl-v-detskom-sadu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melkie.net/wp-content/uploads/2018/06/fitobar-v-detskom-sadu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melkie.net/wp-content/uploads/2018/06/palchikovaya-gimnastika-v-detskom-sadu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melkie.net/wp-content/uploads/2018/06/dorozhka-zdorovya-v-detskom-sadu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192689"/>
          </a:xfrm>
        </p:spPr>
        <p:txBody>
          <a:bodyPr>
            <a:normAutofit/>
          </a:bodyPr>
          <a:lstStyle/>
          <a:p>
            <a:r>
              <a:rPr lang="ru-RU" sz="1600" b="1" u="sng" dirty="0"/>
              <a:t>МКДОУ Новохоперский детский сад общеразвивающего вида «Ласточка»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400" b="1" dirty="0"/>
              <a:t>Мастер-класс для воспитателей ДОУ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/>
              <a:t>«</a:t>
            </a:r>
            <a:r>
              <a:rPr lang="ru-RU" sz="3200" dirty="0"/>
              <a:t>Организация </a:t>
            </a:r>
            <a:r>
              <a:rPr lang="ru-RU" sz="3200" dirty="0" err="1"/>
              <a:t>здоровьесберегающего</a:t>
            </a:r>
            <a:r>
              <a:rPr lang="ru-RU" sz="3200" dirty="0"/>
              <a:t> пространства в группах для детей раннего возраста</a:t>
            </a:r>
            <a:r>
              <a:rPr lang="ru-RU" sz="3200" b="1" dirty="0" smtClean="0"/>
              <a:t>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Подготовила: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Клепикова С.И.,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воспитатель </a:t>
            </a:r>
            <a:r>
              <a:rPr lang="en-US" sz="1800" b="1" dirty="0"/>
              <a:t>I</a:t>
            </a:r>
            <a:r>
              <a:rPr lang="ru-RU" sz="1800" b="1" dirty="0" smtClean="0"/>
              <a:t>КК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2022г</a:t>
            </a:r>
            <a:r>
              <a:rPr lang="ru-RU" sz="1800" b="1" dirty="0"/>
              <a:t>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936387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ыхательная гимнастика в младшей группе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88640"/>
            <a:ext cx="5377780" cy="3345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3717032"/>
            <a:ext cx="7848872" cy="2614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Дыхательная гимнастика — комплекс упражнений для насыщения организма кислородом. Казалось бы, мы дышим бессознательно, нас не учат делать в младенчестве вдох и выдох. Однако исследования показывают, что дышать можно по-разному, а благодаря правильному дыханию укрепляются защитные функции организма и улучшается самочувствие в целом за счёт насыщения крови и внутренних органов кислородом. У дошкольников эти упражнения тренируют выносливость, развивают речевое дыхание и являются способом релаксации.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6189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фтальмотренаж в детском саду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305772" cy="36552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61298" y="4149080"/>
            <a:ext cx="7632848" cy="1664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i="1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Офтальмотренаж</a:t>
            </a: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— система упражнений для глаз. С младшими дошкольниками </a:t>
            </a:r>
            <a:r>
              <a:rPr lang="ru-RU" b="1" i="1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офтальмотренаж</a:t>
            </a: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проводится с игрушками и специальными тренажёрами: дети следят глазками за фигуркой или указкой. В старших группах зрительная гимнастика проводится по устным инструкциям и с использованием видеозаписей.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5155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тверо детей выполняют самомассаж ушных раковин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184576" cy="351127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67796" y="3861048"/>
            <a:ext cx="8064896" cy="29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Самомассаж — тактильная гимнастика, для детей проводится в игровой форме. Малыши учатся осознанно относиться к своему телу, заботиться о нём. Ребята старшего возраста осваивают способы снятия мышечного напряжения. Тактильные упражнения построены на пробуждении множества рецепторов, которые активизируют работу внутренних органов. Самомассажу дети учатся под музыкальное и стихотворное сопровождение. Из нетрадиционных техник в ДОУ проводится массаж ушных раковин и воздействие на биологически активные точки по методике су-</a:t>
            </a:r>
            <a:r>
              <a:rPr lang="ru-RU" b="1" i="1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джок</a:t>
            </a: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6897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ссажные шарики для детей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557886" cy="2966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Массаж стоп при помощи мячика с шипами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9000"/>
            <a:ext cx="5205958" cy="29352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913810" y="188640"/>
            <a:ext cx="3928044" cy="3188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800"/>
              </a:spcAft>
            </a:pPr>
            <a:r>
              <a:rPr lang="ru-RU" sz="1600" b="1" i="1" dirty="0">
                <a:solidFill>
                  <a:srgbClr val="404040"/>
                </a:solidFill>
                <a:latin typeface="Open Sans"/>
                <a:ea typeface="Times New Roman"/>
                <a:cs typeface="Times New Roman"/>
              </a:rPr>
              <a:t>Оздоровительную процедуру часто выполняют при помощи массажного шарика су-</a:t>
            </a:r>
            <a:r>
              <a:rPr lang="ru-RU" sz="1600" b="1" i="1" dirty="0" err="1">
                <a:solidFill>
                  <a:srgbClr val="404040"/>
                </a:solidFill>
                <a:latin typeface="Open Sans"/>
                <a:ea typeface="Times New Roman"/>
                <a:cs typeface="Times New Roman"/>
              </a:rPr>
              <a:t>джок</a:t>
            </a:r>
            <a:r>
              <a:rPr lang="ru-RU" sz="1600" b="1" i="1" dirty="0">
                <a:solidFill>
                  <a:srgbClr val="404040"/>
                </a:solidFill>
                <a:latin typeface="Open Sans"/>
                <a:ea typeface="Times New Roman"/>
                <a:cs typeface="Times New Roman"/>
              </a:rPr>
              <a:t>. Результатом воздействия игольчатой поверхности становится улучшение кровотока, повышение упругости и эластичности мышечных волокон, рефлекторное стимулирование работы удаленных внутренних органов и систем.</a:t>
            </a:r>
            <a:endParaRPr lang="ru-RU" sz="1600" b="1" i="1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717032"/>
            <a:ext cx="322207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404040"/>
                </a:solidFill>
                <a:latin typeface="Open Sans"/>
                <a:ea typeface="Times New Roman"/>
                <a:cs typeface="Times New Roman"/>
              </a:rPr>
              <a:t>Увлекательные упражнения с использованием резиновых «кочек» или мячиков с шипами, помогают проработать многочисленные активные точки на стопах.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78177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ёмная сенсорная комната со световым оборудованием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544616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23728" y="4293096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50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Волшебная комната в детском саду — место, где ребёнок отдыхает и набирается сил</a:t>
            </a:r>
            <a:endParaRPr lang="ru-RU" sz="1400" b="1" i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852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915" y="692696"/>
            <a:ext cx="8136904" cy="5257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500"/>
              </a:spcAf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В ДОУ практикуется: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Психогимнастика</a:t>
            </a: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— игровые упражнения, направленные на нормализацию различных аспектов психики (снятие агрессии, борьба со страхами, повышение уверенности в себе и т. д.).</a:t>
            </a:r>
            <a:endParaRPr lang="ru-RU" sz="1400" dirty="0">
              <a:solidFill>
                <a:srgbClr val="1B1C2A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Музыкотерапия — игровые и танцевальные импровизации, релаксация под инструментальные композиции.</a:t>
            </a:r>
            <a:endParaRPr lang="ru-RU" sz="1400" dirty="0">
              <a:solidFill>
                <a:srgbClr val="1B1C2A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Сказкотерапия</a:t>
            </a: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— коррекция психического состояния через прослушивание, придумывание и инсценировку волшебных историй.</a:t>
            </a:r>
            <a:endParaRPr lang="ru-RU" sz="1400" dirty="0">
              <a:solidFill>
                <a:srgbClr val="1B1C2A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Песочная терапия — рисование и игровые упражнения с сухим, влажным и кинетическим песком. Сенсорные ощущения от контакта кожи с песчаными частицами развивают мозговые центры.</a:t>
            </a:r>
            <a:endParaRPr lang="ru-RU" sz="1400" dirty="0">
              <a:solidFill>
                <a:srgbClr val="1B1C2A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Цветотерапия</a:t>
            </a:r>
            <a:r>
              <a:rPr lang="ru-RU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— просматривание разноцветных картинок и слайдов, продуктивное творчество с материалами приятных оттенков (пластилином, тканями, гуашью и акварелью, для малышей — с пальчиковыми красками).</a:t>
            </a:r>
            <a:endParaRPr lang="ru-RU" sz="1400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8809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692696"/>
            <a:ext cx="7467600" cy="487375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ts val="2100"/>
              </a:lnSpc>
              <a:spcAft>
                <a:spcPts val="750"/>
              </a:spcAft>
            </a:pP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Основные принципы оформления помещения группы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31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ts val="21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1.Группы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должны быть хорошо освещены. В них не должно быть темных углов.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ts val="21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2.Окрашивать стены в яркие однотонные цвета или белый цвет.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ts val="21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3.Старайтесь наполнять групповые комнаты звуками (музыки, радио) 4.Имитируйте в групповых комнатах динамику и движение, поместив туда часы, различные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мобили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другие игрушки.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ts val="21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4.Расставьте в группах книги, которые символизируют приобретение знаний. 6.Мягкий тканевый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мобиль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пастельных тонов окажет положительное воздействие, успокоит.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ts val="21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5.Самые лучшие игрушки деревянные, поскольку сделаны из натурального материала, твердые и в то же время приятные на ощупь.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67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4704"/>
            <a:ext cx="307251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188640"/>
            <a:ext cx="4968552" cy="373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100"/>
              </a:lnSpc>
              <a:spcBef>
                <a:spcPts val="600"/>
              </a:spcBef>
              <a:spcAft>
                <a:spcPts val="750"/>
              </a:spcAft>
              <a:buClr>
                <a:srgbClr val="FE8637"/>
              </a:buClr>
              <a:buSzPct val="70000"/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Нетрадиционное оборудование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3861048"/>
            <a:ext cx="3024336" cy="201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44937" y="3248182"/>
            <a:ext cx="2654125" cy="361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1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Физкультурный уголок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3412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509120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</a:rPr>
              <a:t>Закаливание — организация физиотерапевтических мер, направленных на повышение устойчивости организма к неблагоприятным факторам (холоду, жаре, сырости, ветру).</a:t>
            </a:r>
            <a:r>
              <a:rPr lang="ru-RU" i="1" dirty="0">
                <a:solidFill>
                  <a:srgbClr val="1B1C2A"/>
                </a:solidFill>
                <a:latin typeface="Times New Roman"/>
                <a:ea typeface="Times New Roman"/>
              </a:rPr>
              <a:t> Крепкий иммунитет формируется при систематических занятиях и совершенствовании способов привыкания. Закаливаются дошкольники при помощи воздушного, водного, солевого, солнечного воздействия. </a:t>
            </a:r>
            <a:endParaRPr lang="ru-RU" i="1" dirty="0"/>
          </a:p>
        </p:txBody>
      </p:sp>
      <p:pic>
        <p:nvPicPr>
          <p:cNvPr id="4" name="Рисунок 3" descr="Дети занимаются на фитболах в зале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80254"/>
            <a:ext cx="3816424" cy="265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Дети ходят по сенсорным коврикам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08247"/>
            <a:ext cx="3024336" cy="27248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5071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ое детей моют руки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472608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069976" y="4725144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algn="ctr">
              <a:lnSpc>
                <a:spcPct val="115000"/>
              </a:lnSpc>
              <a:spcBef>
                <a:spcPts val="600"/>
              </a:spcBef>
              <a:spcAft>
                <a:spcPts val="50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В младшей группе организуется закаливание прохладной водой во время умывания</a:t>
            </a:r>
            <a:endParaRPr lang="ru-RU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0362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ислородный коктейль в детском саду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60648"/>
            <a:ext cx="5715000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051598"/>
            <a:ext cx="8280920" cy="2296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Оксигенотерапия — методика насыщения организма кислородом. В детских садах реализуется через организованное употребление воспитанниками кислородного коктейля. Это напиток с высокой пенной шапкой, изготовленный из яблочного сока и корня солодки. Принимается курсами и под контролем медицинской сестры. Систематическое употребление кислородного коктейля тонизирует общее состояние организма и оказывает положительное влияние на эмоциональное состояние детей.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1998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итобар в детском саду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896544" cy="351127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4616" y="3861048"/>
            <a:ext cx="7992888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Фитотерапия — технология профилактики заболеваний и лечения при помощи трав. В детской практике фитотерапия часто применяется благодаря мягкому воздействию на организм. В ДОУ устраиваются уголки фитотерапии, где дети знакомятся с целебной силой растений. Для дошкольников организуется </a:t>
            </a:r>
            <a:r>
              <a:rPr lang="ru-RU" b="1" i="1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фитобар</a:t>
            </a: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, в котором ребята принимают витаминные коктейли и чаи с целью профилактики простудных заболеваний (из шиповника, ромашки, липы, мелиссы).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9482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школьники делают пальчиковую гимнастику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60648"/>
            <a:ext cx="5715000" cy="380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55359" y="4149080"/>
            <a:ext cx="849694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Пальчиковая гимнастика — упражнения и игры для кистей и пальцев рук. Игры для пальчиков являются малоподвижными, включаются в структуру занятий, на которых дети работают руками (обучение грамоте, рисование, лепка и аппликация), для развития мелкой мускулатуры и гибкости сухожилий. Комплексы этих упражнений проводят на досугах и во время прогулок, чтобы обогатить игровой опыт детей. Ведь выполнение упражнений пальчиками стимулирует работу головного мозга и, соответственно, повышает работоспособность организма.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7582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ети босиком идут по гимнастической дорожке на территории ДОУ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6672"/>
            <a:ext cx="5715000" cy="30575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876772" y="3933056"/>
            <a:ext cx="7632848" cy="2301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Техники для профилактики плоскостопия и нарушений осанки. В ДОУ проводится активная работа по формированию красивой осанки и предотвращения плоскостопия — полезные привычки приобретаются с ранних лет. Эти задачи реализуются в гимнастике пробуждения и утренней зарядке с использованием </a:t>
            </a:r>
            <a:r>
              <a:rPr lang="ru-RU" b="1" i="1" dirty="0" err="1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бодибара</a:t>
            </a:r>
            <a:r>
              <a:rPr lang="ru-RU" b="1" i="1" dirty="0">
                <a:solidFill>
                  <a:srgbClr val="1B1C2A"/>
                </a:solidFill>
                <a:latin typeface="Times New Roman"/>
                <a:ea typeface="Times New Roman"/>
                <a:cs typeface="Times New Roman"/>
              </a:rPr>
              <a:t> (гимнастической палки), в ходьбе по массажным коврикам и дорожкам здоровья.</a:t>
            </a:r>
            <a:endParaRPr lang="ru-RU" sz="1400" b="1" i="1" dirty="0">
              <a:solidFill>
                <a:srgbClr val="1B1C2A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7029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121</TotalTime>
  <Words>612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МКДОУ Новохоперский детский сад общеразвивающего вида «Ласточка»     Мастер-класс для воспитателей ДОУ «Организация здоровьесберегающего пространства в группах для детей раннего возраста»   Подготовила: Клепикова С.И.,  воспитатель IКК   2022г.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Новохоперский детский сад общеразвивающего вида «Ласточка»     Мастер-класс для воспитателей ДОУ «Организация здоровьесберегающего пространства в группах для детей раннего возраста»   Подготовил: Клепикова С.И.,  воспитатель IКК   2022г. </dc:title>
  <dc:creator>HappyPC</dc:creator>
  <cp:lastModifiedBy>HappyPC</cp:lastModifiedBy>
  <cp:revision>12</cp:revision>
  <dcterms:created xsi:type="dcterms:W3CDTF">2022-05-27T14:28:56Z</dcterms:created>
  <dcterms:modified xsi:type="dcterms:W3CDTF">2023-02-17T17:40:16Z</dcterms:modified>
</cp:coreProperties>
</file>