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918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63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89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23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6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34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95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36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527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342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40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21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D93B5-259E-4FE5-93CE-DD8EC72988F5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6DD28-0D06-4479-AC2B-4A8D570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5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_________Microsoft_Word1.docx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2304256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sz="2700" dirty="0" smtClean="0"/>
              <a:t>краткосрочный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 НЕДЕЛЯ ЗДОРОВЬЯ»</a:t>
            </a:r>
            <a:br>
              <a:rPr lang="ru-RU" dirty="0" smtClean="0"/>
            </a:br>
            <a:r>
              <a:rPr lang="ru-RU" sz="2700" dirty="0" smtClean="0"/>
              <a:t>2 младшая  группа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365104"/>
            <a:ext cx="2912368" cy="17057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Ветчинкина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Александра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Олеговна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п. </a:t>
            </a:r>
            <a:r>
              <a:rPr lang="ru-RU" dirty="0" err="1" smtClean="0">
                <a:solidFill>
                  <a:schemeClr val="tx1"/>
                </a:solidFill>
              </a:rPr>
              <a:t>Игрим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mtClean="0">
                <a:solidFill>
                  <a:schemeClr val="tx1"/>
                </a:solidFill>
              </a:rPr>
              <a:t>2018 </a:t>
            </a:r>
            <a:r>
              <a:rPr lang="ru-RU" dirty="0" smtClean="0">
                <a:solidFill>
                  <a:schemeClr val="tx1"/>
                </a:solidFill>
              </a:rPr>
              <a:t>год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7667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МБДОУ детский сад « Звёздочка»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571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Сюжетно- ролевая игра «Больница»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72319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Сюжетно- ролевая </a:t>
            </a:r>
            <a:r>
              <a:rPr lang="ru-RU" dirty="0" smtClean="0"/>
              <a:t>игра «Больница»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00200"/>
            <a:ext cx="3706192" cy="494159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00200"/>
            <a:ext cx="3720728" cy="4960971"/>
          </a:xfrm>
        </p:spPr>
      </p:pic>
    </p:spTree>
    <p:extLst>
      <p:ext uri="{BB962C8B-B14F-4D97-AF65-F5344CB8AC3E}">
        <p14:creationId xmlns:p14="http://schemas.microsoft.com/office/powerpoint/2010/main" val="1567857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490953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Доктор </a:t>
            </a:r>
            <a:r>
              <a:rPr lang="ru-RU" dirty="0" err="1" smtClean="0"/>
              <a:t>Неболейкин</a:t>
            </a:r>
            <a:r>
              <a:rPr lang="ru-RU" dirty="0" smtClean="0"/>
              <a:t> у нас в гостях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33" y="1556792"/>
            <a:ext cx="4224469" cy="31683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29000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14049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«Чистые ручки»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84"/>
          <a:stretch/>
        </p:blipFill>
        <p:spPr>
          <a:xfrm>
            <a:off x="467544" y="1784201"/>
            <a:ext cx="4320480" cy="416951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430980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«Что я знаю о себе»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8"/>
          <a:stretch/>
        </p:blipFill>
        <p:spPr>
          <a:xfrm>
            <a:off x="290461" y="2420888"/>
            <a:ext cx="4281539" cy="379113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72"/>
          <a:stretch/>
        </p:blipFill>
        <p:spPr>
          <a:xfrm>
            <a:off x="4827435" y="1624881"/>
            <a:ext cx="4065045" cy="4180383"/>
          </a:xfrm>
        </p:spPr>
      </p:pic>
    </p:spTree>
    <p:extLst>
      <p:ext uri="{BB962C8B-B14F-4D97-AF65-F5344CB8AC3E}">
        <p14:creationId xmlns:p14="http://schemas.microsoft.com/office/powerpoint/2010/main" val="2785145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00807"/>
            <a:ext cx="8229600" cy="172819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>МБДОУ «Звёздочка»</a:t>
            </a:r>
            <a:br>
              <a:rPr lang="ru-RU" dirty="0" smtClean="0"/>
            </a:br>
            <a:r>
              <a:rPr lang="ru-RU" dirty="0" smtClean="0"/>
              <a:t>2018год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3424246"/>
            <a:ext cx="4971628" cy="2711194"/>
          </a:xfrm>
        </p:spPr>
      </p:pic>
    </p:spTree>
    <p:extLst>
      <p:ext uri="{BB962C8B-B14F-4D97-AF65-F5344CB8AC3E}">
        <p14:creationId xmlns:p14="http://schemas.microsoft.com/office/powerpoint/2010/main" val="2668327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Тип проекта:  Практико-ориентированный</a:t>
            </a:r>
          </a:p>
          <a:p>
            <a:r>
              <a:rPr lang="ru-RU" dirty="0" smtClean="0"/>
              <a:t>По составу участников: групповой</a:t>
            </a:r>
          </a:p>
          <a:p>
            <a:r>
              <a:rPr lang="ru-RU" dirty="0" smtClean="0"/>
              <a:t>Участники проекта: </a:t>
            </a:r>
            <a:r>
              <a:rPr lang="ru-RU" dirty="0"/>
              <a:t>В</a:t>
            </a:r>
            <a:r>
              <a:rPr lang="ru-RU" dirty="0" smtClean="0"/>
              <a:t>оспитатели, </a:t>
            </a:r>
            <a:r>
              <a:rPr lang="ru-RU" dirty="0"/>
              <a:t>д</a:t>
            </a:r>
            <a:r>
              <a:rPr lang="ru-RU" dirty="0" smtClean="0"/>
              <a:t>ети дошкольного возраста  3-4 года, родители</a:t>
            </a:r>
          </a:p>
          <a:p>
            <a:r>
              <a:rPr lang="ru-RU" dirty="0" smtClean="0"/>
              <a:t>Продолжительность проекта: краткосрочный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763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8" r="5778"/>
          <a:stretch>
            <a:fillRect/>
          </a:stretch>
        </p:blipFill>
        <p:spPr>
          <a:xfrm>
            <a:off x="2483768" y="1124744"/>
            <a:ext cx="4320133" cy="28538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89040"/>
            <a:ext cx="8568952" cy="2952328"/>
          </a:xfrm>
        </p:spPr>
        <p:txBody>
          <a:bodyPr>
            <a:noAutofit/>
          </a:bodyPr>
          <a:lstStyle/>
          <a:p>
            <a:r>
              <a:rPr lang="ru-RU" sz="3200" b="0" dirty="0"/>
              <a:t>В настоящее время большое количество детей имеют проблемы со здоровьем.</a:t>
            </a:r>
            <a:br>
              <a:rPr lang="ru-RU" sz="3200" b="0" dirty="0"/>
            </a:br>
            <a:r>
              <a:rPr lang="ru-RU" sz="3200" b="0" dirty="0"/>
              <a:t>поиск участниками образовательного процесса эффективных путей укрепления здоровья ребенка и приобщения его к здоровому образу жизни</a:t>
            </a:r>
            <a:r>
              <a:rPr lang="ru-RU" sz="3200" b="0" dirty="0" smtClean="0"/>
              <a:t>.</a:t>
            </a:r>
            <a:endParaRPr lang="ru-RU" sz="32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404664"/>
            <a:ext cx="5486400" cy="94887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Актуальность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48502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Цель: Формировать у детей начальные представления о здоровье и здоровом образе жизни. Закреплять знания детей о частях своего тела и их функциях, о том, как надо беречь здоровье и для чего.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25126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568952" cy="6264696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9600" b="1" dirty="0" smtClean="0">
                <a:solidFill>
                  <a:schemeClr val="tx1"/>
                </a:solidFill>
              </a:rPr>
              <a:t>ЗАДАЧИ:</a:t>
            </a:r>
          </a:p>
          <a:p>
            <a:pPr algn="l"/>
            <a:r>
              <a:rPr lang="ru-RU" sz="9600" b="1" dirty="0" smtClean="0">
                <a:solidFill>
                  <a:schemeClr val="tx1"/>
                </a:solidFill>
              </a:rPr>
              <a:t>Обучающие: 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•	Заложить первоначальные представления о здоровье, о рациональном, здоровом питании; 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•	значении двигательной активности в жизни человека; 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•	о правилах и видах закаливания, пользе закаливающих процедур; 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•	роли солнечного света, воздуха и воды в жизни человека и их влиянии на здоровье; 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•	представления об активном отдыхе.</a:t>
            </a:r>
          </a:p>
          <a:p>
            <a:pPr algn="l"/>
            <a:r>
              <a:rPr lang="ru-RU" sz="9600" b="1" dirty="0" smtClean="0">
                <a:solidFill>
                  <a:schemeClr val="tx1"/>
                </a:solidFill>
              </a:rPr>
              <a:t>Развивающие: 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•	Формировать навыки ухода за своим лицом и телом. 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•	Формировать умение применять полученные в течение года знания для решения задач, связанных с ЗОЖ.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Воспитательные: </a:t>
            </a:r>
          </a:p>
          <a:p>
            <a:pPr algn="l"/>
            <a:r>
              <a:rPr lang="ru-RU" sz="9600" dirty="0" smtClean="0">
                <a:solidFill>
                  <a:schemeClr val="tx1"/>
                </a:solidFill>
              </a:rPr>
              <a:t>•	Воспитывать чувство ответственности за свое здоровье </a:t>
            </a:r>
          </a:p>
          <a:p>
            <a:pPr algn="l"/>
            <a:endParaRPr lang="ru-RU" sz="1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239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ru-RU" dirty="0" smtClean="0"/>
              <a:t>Предполагаемый результат: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496944" cy="415401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•	</a:t>
            </a:r>
            <a:r>
              <a:rPr lang="ru-RU" sz="2400" dirty="0" smtClean="0">
                <a:solidFill>
                  <a:schemeClr val="tx1"/>
                </a:solidFill>
              </a:rPr>
              <a:t>у детей сформируются основы гигиенических навыков, начальное представление о здоровом образе жизни, о пользе физической культуры;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•	- повысится  качество работы с родителями;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•	- дети познакомятся с новыми подвижными играми, с новыми сюжетно-ролевыми играми.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27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1этап- подготовительный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Анкетирование среди родителей </a:t>
            </a:r>
            <a:r>
              <a:rPr lang="ru-RU" dirty="0"/>
              <a:t>о</a:t>
            </a:r>
            <a:r>
              <a:rPr lang="ru-RU" dirty="0" smtClean="0"/>
              <a:t> ЗОЖ Цель: Выявление отношения семьи к ЗОЖ</a:t>
            </a:r>
          </a:p>
          <a:p>
            <a:pPr marL="0" indent="0">
              <a:buNone/>
            </a:pPr>
            <a:r>
              <a:rPr lang="ru-RU" dirty="0" smtClean="0"/>
              <a:t>2. Подбор методической и художественной литературы по ЗОЖ</a:t>
            </a:r>
          </a:p>
          <a:p>
            <a:pPr marL="0" indent="0">
              <a:buNone/>
            </a:pPr>
            <a:r>
              <a:rPr lang="ru-RU" dirty="0" smtClean="0"/>
              <a:t>3. Выяснить уровень знаний детей о правилах гигиены и значимости их для укрепления и сохранения здоровья.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682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938355"/>
              </p:ext>
            </p:extLst>
          </p:nvPr>
        </p:nvGraphicFramePr>
        <p:xfrm>
          <a:off x="1054100" y="655638"/>
          <a:ext cx="7831138" cy="566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Документ" r:id="rId5" imgW="7994945" imgH="5784588" progId="Word.Document.12">
                  <p:embed/>
                </p:oleObj>
              </mc:Choice>
              <mc:Fallback>
                <p:oleObj name="Документ" r:id="rId5" imgW="7994945" imgH="57845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4100" y="655638"/>
                        <a:ext cx="7831138" cy="566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3935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" y="0"/>
            <a:ext cx="912878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работы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b="2947"/>
          <a:stretch/>
        </p:blipFill>
        <p:spPr bwMode="auto">
          <a:xfrm>
            <a:off x="755576" y="620688"/>
            <a:ext cx="7949091" cy="602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32375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178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Документ</vt:lpstr>
      <vt:lpstr>ПРОЕКТ краткосрочный « НЕДЕЛЯ ЗДОРОВЬЯ» 2 младшая  группа</vt:lpstr>
      <vt:lpstr>Паспорт проекта:</vt:lpstr>
      <vt:lpstr>В настоящее время большое количество детей имеют проблемы со здоровьем. поиск участниками образовательного процесса эффективных путей укрепления здоровья ребенка и приобщения его к здоровому образу жизни.</vt:lpstr>
      <vt:lpstr>Цель: Формировать у детей начальные представления о здоровье и здоровом образе жизни. Закреплять знания детей о частях своего тела и их функциях, о том, как надо беречь здоровье и для чего. </vt:lpstr>
      <vt:lpstr>Презентация PowerPoint</vt:lpstr>
      <vt:lpstr>Предполагаемый результат:</vt:lpstr>
      <vt:lpstr>1этап- подготовительный</vt:lpstr>
      <vt:lpstr>Презентация PowerPoint</vt:lpstr>
      <vt:lpstr>Формы работы</vt:lpstr>
      <vt:lpstr>Сюжетно- ролевая игра «Больница»</vt:lpstr>
      <vt:lpstr>Сюжетно- ролевая игра «Больница»</vt:lpstr>
      <vt:lpstr>Разминка</vt:lpstr>
      <vt:lpstr>Доктор Неболейкин у нас в гостях</vt:lpstr>
      <vt:lpstr>«Чистые ручки»</vt:lpstr>
      <vt:lpstr>«Что я знаю о себе»</vt:lpstr>
      <vt:lpstr>Спасибо за внимание! МБДОУ «Звёздочка» 2018год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краткосрочный « НЕДЕЛЯ ЗДОРОВЬЯ» 2 младшая  группа</dc:title>
  <dc:creator>админ</dc:creator>
  <cp:lastModifiedBy>админ</cp:lastModifiedBy>
  <cp:revision>16</cp:revision>
  <dcterms:created xsi:type="dcterms:W3CDTF">2017-12-10T15:58:49Z</dcterms:created>
  <dcterms:modified xsi:type="dcterms:W3CDTF">2023-02-17T18:26:48Z</dcterms:modified>
</cp:coreProperties>
</file>