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udio/mp4" Extension="m4a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notesMaster+xml" PartName="/ppt/notesMasters/notesMaster1.xml"/>
  <Override ContentType="application/vnd.openxmlformats-officedocument.presentationml.tags+xml" PartName="/ppt/tags/tag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5" r:id="rId6"/>
    <p:sldId id="262" r:id="rId7"/>
    <p:sldId id="263" r:id="rId8"/>
    <p:sldId id="264" r:id="rId9"/>
    <p:sldId id="268" r:id="rId10"/>
    <p:sldId id="270" r:id="rId11"/>
    <p:sldId id="271" r:id="rId12"/>
    <p:sldId id="278" r:id="rId13"/>
    <p:sldId id="279" r:id="rId14"/>
    <p:sldId id="280" r:id="rId15"/>
    <p:sldId id="281" r:id="rId16"/>
  </p:sldIdLst>
  <p:sldSz cx="12192000" cy="6858000"/>
  <p:notesSz cx="6858000" cy="9144000"/>
  <p:custDataLst>
    <p:tags r:id="rId1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60" autoAdjust="0"/>
    <p:restoredTop sz="96139" autoAdjust="0"/>
  </p:normalViewPr>
  <p:slideViewPr>
    <p:cSldViewPr snapToGrid="0">
      <p:cViewPr varScale="1">
        <p:scale>
          <a:sx n="78" d="100"/>
          <a:sy n="78" d="100"/>
        </p:scale>
        <p:origin x="96" y="7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A6082F-00AC-4151-9686-27D6C2569136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260917-125D-429F-8909-2C76E09F2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053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60917-125D-429F-8909-2C76E09F208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553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2202E-3136-48E0-92EA-E82EEC7A404F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CB720-0522-4B47-8C6F-36E2D9FE2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9997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2202E-3136-48E0-92EA-E82EEC7A404F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CB720-0522-4B47-8C6F-36E2D9FE2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58224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2202E-3136-48E0-92EA-E82EEC7A404F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CB720-0522-4B47-8C6F-36E2D9FE2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852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2.pn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2.png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2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38295" y="2974946"/>
            <a:ext cx="8042317" cy="1802435"/>
          </a:xfrm>
        </p:spPr>
        <p:txBody>
          <a:bodyPr/>
          <a:lstStyle/>
          <a:p>
            <a:r>
              <a:rPr lang="ru-RU" smtClean="0"/>
              <a:t>ё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300755" y="3906916"/>
            <a:ext cx="2573382" cy="2559197"/>
          </a:xfrm>
        </p:spPr>
        <p:txBody>
          <a:bodyPr>
            <a:normAutofit fontScale="92500" lnSpcReduction="20000"/>
          </a:bodyPr>
          <a:lstStyle/>
          <a:p>
            <a:endParaRPr lang="ru-RU" smtClean="0"/>
          </a:p>
          <a:p>
            <a:r>
              <a:rPr lang="ru-RU" sz="2600" smtClean="0">
                <a:latin typeface="Times New Roman" pitchFamily="18" charset="0"/>
                <a:cs typeface="Times New Roman" pitchFamily="18" charset="0"/>
              </a:rPr>
              <a:t>Подготовила учитель начальных классов Литвишко И.Н.</a:t>
            </a:r>
          </a:p>
          <a:p>
            <a:r>
              <a:rPr lang="ru-RU" sz="2600" smtClean="0">
                <a:latin typeface="Times New Roman" pitchFamily="18" charset="0"/>
                <a:cs typeface="Times New Roman" pitchFamily="18" charset="0"/>
              </a:rPr>
              <a:t>МКОУ Истобинская </a:t>
            </a:r>
            <a:r>
              <a:rPr lang="ru-RU" smtClean="0"/>
              <a:t>СОШ</a:t>
            </a:r>
          </a:p>
          <a:p>
            <a:endParaRPr lang="ru-RU"/>
          </a:p>
        </p:txBody>
      </p:sp>
      <p:pic>
        <p:nvPicPr>
          <p:cNvPr id="1026" name="Picture 2" descr="https://cf.ppt-online.org/files1/slide/a/A684hlULDNTIwf9isF0BbOJEq5SztV3cCHruYxQp7R/slide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5943" y="0"/>
            <a:ext cx="9086850" cy="64960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69537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15496" y="365125"/>
            <a:ext cx="6938303" cy="1325563"/>
          </a:xfrm>
        </p:spPr>
        <p:txBody>
          <a:bodyPr/>
          <a:lstStyle/>
          <a:p>
            <a:endParaRPr lang="ru-RU"/>
          </a:p>
        </p:txBody>
      </p:sp>
      <p:pic>
        <p:nvPicPr>
          <p:cNvPr id="14338" name="Picture 2" descr="https://images.ua.prom.st/1339860625_w640_h640_cid989012_pid784137732-234136e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255357" y="-98854"/>
            <a:ext cx="467085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0855" y="365125"/>
            <a:ext cx="7392880" cy="15388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 smtClean="0"/>
              <a:t>-Давайте-ка </a:t>
            </a:r>
            <a:r>
              <a:rPr lang="ru-RU" sz="2000" dirty="0"/>
              <a:t>и моё задание выполните, </a:t>
            </a:r>
            <a:r>
              <a:rPr lang="ru-RU" sz="2000" dirty="0" smtClean="0"/>
              <a:t>если </a:t>
            </a:r>
            <a:r>
              <a:rPr lang="ru-RU" sz="2000" dirty="0"/>
              <a:t>вы не лодыри. </a:t>
            </a:r>
            <a:r>
              <a:rPr lang="ru-RU" sz="2000" smtClean="0"/>
              <a:t>Выполните – </a:t>
            </a:r>
            <a:r>
              <a:rPr lang="ru-RU" sz="2000"/>
              <a:t>получите </a:t>
            </a:r>
            <a:r>
              <a:rPr lang="ru-RU" sz="2000" smtClean="0"/>
              <a:t>мои буквы, </a:t>
            </a:r>
            <a:r>
              <a:rPr lang="ru-RU" sz="2000"/>
              <a:t>а не выполните-… на питание!</a:t>
            </a:r>
            <a:r>
              <a:rPr lang="ru-RU"/>
              <a:t/>
            </a:r>
            <a:br>
              <a:rPr lang="ru-RU"/>
            </a:br>
            <a:endParaRPr lang="ru-RU" sz="5400" b="1" cap="none" spc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25870" y="1064258"/>
            <a:ext cx="673324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smtClean="0"/>
              <a:t>-Определите </a:t>
            </a:r>
            <a:r>
              <a:rPr lang="ru-RU" sz="2000"/>
              <a:t>на слух, какие слова спрятаны в тех, которые вы услышите.</a:t>
            </a:r>
            <a:endParaRPr lang="ru-RU" sz="60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34456" y="1940011"/>
            <a:ext cx="229835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ХЛЕВ -</a:t>
            </a:r>
            <a:endParaRPr lang="ru-RU" sz="5400" b="1" cap="none" spc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362711" y="1940011"/>
            <a:ext cx="13468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ЛЕВ</a:t>
            </a:r>
            <a:endParaRPr lang="ru-RU" sz="5400" b="1" cap="none" spc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34457" y="2863341"/>
            <a:ext cx="35092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МАШИНА -</a:t>
            </a:r>
            <a:endParaRPr lang="ru-RU" sz="5400" b="1" cap="none" spc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362711" y="2863341"/>
            <a:ext cx="21146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ШИНА</a:t>
            </a:r>
            <a:endParaRPr lang="ru-RU" sz="5400" b="1" cap="none" spc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34457" y="3786671"/>
            <a:ext cx="25184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СТОЛБ -</a:t>
            </a:r>
            <a:endParaRPr lang="ru-RU" sz="5400" b="1" cap="none" spc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362711" y="3786671"/>
            <a:ext cx="17650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СТОЛ</a:t>
            </a:r>
            <a:endParaRPr lang="ru-RU" sz="5400" b="1" cap="none" spc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20559" y="4807559"/>
            <a:ext cx="27732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УТОЧКА-</a:t>
            </a:r>
            <a:endParaRPr lang="ru-RU" sz="5400" b="1" cap="none" spc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143752" y="4782903"/>
            <a:ext cx="21833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ТОЧКА</a:t>
            </a:r>
            <a:endParaRPr lang="ru-RU" sz="5400" b="1" cap="none" spc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24898" y="5703529"/>
            <a:ext cx="23375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КОСА  -</a:t>
            </a:r>
            <a:endParaRPr lang="ru-RU" sz="5400" b="1" cap="none" spc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143752" y="5633331"/>
            <a:ext cx="14398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ОСА</a:t>
            </a:r>
            <a:endParaRPr lang="ru-RU" sz="5400" b="1" cap="none" spc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30584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1"/>
      <p:bldP spid="8" grpId="2"/>
      <p:bldP spid="9" grpId="3"/>
      <p:bldP spid="10" grpId="4"/>
      <p:bldP spid="11" grpId="5"/>
      <p:bldP spid="12" grpId="6"/>
      <p:bldP spid="13" grpId="7"/>
      <p:bldP spid="14" grpId="8"/>
      <p:bldP spid="15" grpId="9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avatars.mds.yandex.net/get-pdb/964669/5ce91538-f3fc-45d6-bb09-c7036d723e77/s120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06985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947786" y="1851645"/>
            <a:ext cx="2970878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9900" b="1" cap="none" spc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БУ</a:t>
            </a:r>
            <a:endParaRPr lang="ru-RU" sz="19900" b="1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89658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62" name="Picture 6" descr="http://www.playcast.ru/uploads/2017/05/30/22708338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96" y="0"/>
            <a:ext cx="12192000" cy="714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6786" y="0"/>
            <a:ext cx="68770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Остановка «Кащеева»</a:t>
            </a:r>
            <a:endParaRPr lang="ru-RU" sz="5400" b="1" cap="none" spc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" name="Александр Тихонов - Песня Кощея (www.mp3cut.ru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202563" y="584268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5538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27999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21506" name="Picture 2" descr="https://avatars.mds.yandex.net/get-marketpic/206654/market_PsdPQk_7H76VmBt_uMYXzw/ori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633246" y="106059"/>
            <a:ext cx="4437086" cy="6407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5190" y="172995"/>
            <a:ext cx="5833663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smtClean="0"/>
              <a:t>-Я </a:t>
            </a:r>
            <a:r>
              <a:rPr lang="ru-RU" sz="2000"/>
              <a:t>Бессмертный Кощей,</a:t>
            </a:r>
            <a:br>
              <a:rPr lang="ru-RU" sz="2000"/>
            </a:br>
            <a:r>
              <a:rPr lang="ru-RU" sz="2000"/>
              <a:t>Не люблю я детей!</a:t>
            </a:r>
            <a:br>
              <a:rPr lang="ru-RU" sz="2000"/>
            </a:br>
            <a:r>
              <a:rPr lang="ru-RU" sz="2000"/>
              <a:t>Так что, смотрите, меня не гневите.</a:t>
            </a:r>
            <a:br>
              <a:rPr lang="ru-RU" sz="2000"/>
            </a:br>
            <a:r>
              <a:rPr lang="ru-RU" sz="2000"/>
              <a:t>Быстро отвечайте и букву получайте!</a:t>
            </a:r>
            <a:br>
              <a:rPr lang="ru-RU" sz="2000"/>
            </a:br>
            <a:r>
              <a:rPr lang="ru-RU" sz="2000"/>
              <a:t>Очень сказки я люблю, но за всю свою бессмертную жизнь стал их забыв</a:t>
            </a:r>
            <a:r>
              <a:rPr lang="ru-RU"/>
              <a:t>ать.</a:t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endParaRPr lang="ru-RU" sz="54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190" y="2176337"/>
            <a:ext cx="643176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/>
              <a:t>Половину помню, половину нет. Угадайте, какие сказки я знаю.</a:t>
            </a:r>
            <a:br>
              <a:rPr lang="ru-RU"/>
            </a:br>
            <a:endParaRPr lang="ru-RU" sz="54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5948" y="2627282"/>
            <a:ext cx="270625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/>
              <a:t>1. Жёлтая кепочка. </a:t>
            </a:r>
            <a:endParaRPr lang="ru-RU" sz="66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02310" y="2626741"/>
            <a:ext cx="248529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/>
              <a:t>Красная Шапочка</a:t>
            </a:r>
            <a:endParaRPr lang="ru-RU" sz="66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1544" y="3078899"/>
            <a:ext cx="424898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smtClean="0"/>
              <a:t>2.Илья-Царевич </a:t>
            </a:r>
            <a:r>
              <a:rPr lang="ru-RU" sz="2400"/>
              <a:t>и Серый волк. </a:t>
            </a:r>
            <a:endParaRPr lang="ru-RU" sz="66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34513" y="3078899"/>
            <a:ext cx="384983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smtClean="0"/>
              <a:t>Иван-Царевич </a:t>
            </a:r>
            <a:r>
              <a:rPr lang="ru-RU" sz="2400"/>
              <a:t>и серый </a:t>
            </a:r>
            <a:r>
              <a:rPr lang="ru-RU" sz="2400" smtClean="0"/>
              <a:t>волк</a:t>
            </a:r>
            <a:endParaRPr lang="ru-RU" sz="66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5948" y="3558226"/>
            <a:ext cx="285097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smtClean="0"/>
              <a:t>3.Гадкий </a:t>
            </a:r>
            <a:r>
              <a:rPr lang="ru-RU" sz="2400"/>
              <a:t>цыплёнок. </a:t>
            </a:r>
            <a:endParaRPr lang="ru-RU" sz="66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70840" y="3571737"/>
            <a:ext cx="203876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smtClean="0"/>
              <a:t>Гадкий утёнок</a:t>
            </a:r>
            <a:endParaRPr lang="ru-RU" sz="66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1544" y="4025506"/>
            <a:ext cx="183402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/>
              <a:t>4. Свёколка. </a:t>
            </a:r>
            <a:endParaRPr lang="ru-RU" sz="66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00205" y="4025506"/>
            <a:ext cx="1825825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smtClean="0"/>
              <a:t>Репка</a:t>
            </a:r>
            <a:endParaRPr lang="ru-RU" sz="54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8358" y="4458617"/>
            <a:ext cx="322614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/>
              <a:t>5. Снежная принцесса. </a:t>
            </a:r>
            <a:endParaRPr lang="ru-RU" sz="66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550604" y="4458617"/>
            <a:ext cx="262591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smtClean="0"/>
              <a:t>Снежная королева</a:t>
            </a:r>
            <a:endParaRPr lang="ru-RU" sz="66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78358" y="4918343"/>
            <a:ext cx="318452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/>
              <a:t>6. Мальчик и Карлсон. </a:t>
            </a:r>
            <a:endParaRPr lang="ru-RU" sz="66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157631" y="4939745"/>
            <a:ext cx="337465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smtClean="0"/>
              <a:t>Малыш </a:t>
            </a:r>
            <a:r>
              <a:rPr lang="ru-RU" sz="2400"/>
              <a:t>и </a:t>
            </a:r>
            <a:r>
              <a:rPr lang="ru-RU" sz="2400" err="1" smtClean="0"/>
              <a:t>Карлсон</a:t>
            </a:r>
            <a:endParaRPr lang="ru-RU" sz="66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40004" y="5401410"/>
            <a:ext cx="380258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/>
              <a:t>7. Сказка о рыбаке и акуле. </a:t>
            </a:r>
            <a:endParaRPr lang="ru-RU" sz="66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555642" y="5400776"/>
            <a:ext cx="344825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smtClean="0"/>
              <a:t>Сказка </a:t>
            </a:r>
            <a:r>
              <a:rPr lang="ru-RU" sz="2400"/>
              <a:t>о рыбаке и </a:t>
            </a:r>
            <a:r>
              <a:rPr lang="ru-RU" sz="2400" smtClean="0"/>
              <a:t>рыбке</a:t>
            </a:r>
            <a:endParaRPr lang="ru-RU" sz="66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341457" y="64035"/>
            <a:ext cx="1340432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600" b="0" cap="none" spc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</a:t>
            </a:r>
            <a:endParaRPr lang="ru-RU" sz="166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836306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1"/>
      <p:bldP spid="8" grpId="2"/>
      <p:bldP spid="9" grpId="3"/>
      <p:bldP spid="10" grpId="4"/>
      <p:bldP spid="11" grpId="5"/>
      <p:bldP spid="12" grpId="6"/>
      <p:bldP spid="13" grpId="7"/>
      <p:bldP spid="14" grpId="8"/>
      <p:bldP spid="15" grpId="9"/>
      <p:bldP spid="16" grpId="10"/>
      <p:bldP spid="17" grpId="11"/>
      <p:bldP spid="18" grpId="12"/>
      <p:bldP spid="19" grpId="13"/>
      <p:bldP spid="21" grpId="14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92398" y="2254070"/>
            <a:ext cx="1731564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9900" b="1" cap="none" spc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</a:t>
            </a:r>
            <a:endParaRPr lang="ru-RU" sz="19900" b="1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13312" y="2254070"/>
            <a:ext cx="1414170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9900" b="1" cap="none" spc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</a:t>
            </a:r>
            <a:endParaRPr lang="ru-RU" sz="19900" b="1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31411" y="2254070"/>
            <a:ext cx="1603324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9900" b="1" cap="none" spc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</a:t>
            </a:r>
            <a:endParaRPr lang="ru-RU" sz="19900" b="1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38664" y="2254070"/>
            <a:ext cx="1580882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9900" b="1" cap="none" spc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</a:t>
            </a:r>
            <a:endParaRPr lang="ru-RU" sz="19900" b="1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06642" y="2254070"/>
            <a:ext cx="1620957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9900" b="1" cap="none" spc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</a:t>
            </a:r>
            <a:endParaRPr lang="ru-RU" sz="19900" b="1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514695" y="2254070"/>
            <a:ext cx="1731564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9900" b="1" cap="none" spc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</a:t>
            </a:r>
            <a:endParaRPr lang="ru-RU" sz="19900" b="1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585556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1"/>
      <p:bldP spid="6" grpId="2"/>
      <p:bldP spid="7" grpId="3"/>
      <p:bldP spid="8" grpId="4"/>
      <p:bldP spid="9" grpId="5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9416"/>
            <a:ext cx="12344399" cy="6877416"/>
          </a:xfrm>
        </p:spPr>
      </p:pic>
    </p:spTree>
    <p:extLst>
      <p:ext uri="{BB962C8B-B14F-4D97-AF65-F5344CB8AC3E}">
        <p14:creationId xmlns:p14="http://schemas.microsoft.com/office/powerpoint/2010/main" val="41153758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1318" y="3198212"/>
            <a:ext cx="12027400" cy="1717855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паровозик - чух чух чух (www.mp3cut.ru) (1)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697288"/>
            <a:ext cx="609600" cy="609600"/>
          </a:xfrm>
          <a:prstGeom prst="rect">
            <a:avLst/>
          </a:prstGeom>
        </p:spPr>
      </p:pic>
      <p:pic>
        <p:nvPicPr>
          <p:cNvPr id="2050" name="Picture 2" descr="http://alekva.by/thumb/2/SH_5_P0TkNNTPMKLb5q-SA/r/d/857_vesenniy_parovozik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782" y="0"/>
            <a:ext cx="12181218" cy="685799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паровозик - чух чух чух (www.mp3cut.ru) (1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671958" y="593865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8352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forum.awd.ru/gallery/images/upload/ce4/fb6/ce4fb6237f970d783e4b102c606ae89b.jpg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-85498"/>
            <a:ext cx="12192000" cy="685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flipH="1">
            <a:off x="4607624" y="6403170"/>
            <a:ext cx="57357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ct val="0"/>
              </a:spcAft>
            </a:pPr>
            <a:endParaRPr lang="ru-RU" kern="1400" spc="-50"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4565" y="5941505"/>
            <a:ext cx="9252854" cy="92333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Остановка «Разбойничья»</a:t>
            </a:r>
            <a:endParaRPr lang="ru-RU" sz="5400" b="1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pic>
        <p:nvPicPr>
          <p:cNvPr id="8" name="raznye_-_govoryat_my_byaki-buki_(zaycev.net) (www.mp3cut.ru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705109" y="510480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7541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442" y="279795"/>
            <a:ext cx="10515600" cy="1325563"/>
          </a:xfrm>
        </p:spPr>
        <p:txBody>
          <a:bodyPr>
            <a:noAutofit/>
          </a:bodyPr>
          <a:lstStyle/>
          <a:p>
            <a:r>
              <a:rPr lang="ru-RU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правильный ответ нам не дадите, то совет даём вам всем: бегите! Если отгадаете наши загадки, тогда отдадим вам ваши буквы. Загадки читайте сами, мы не умеем.</a:t>
            </a:r>
            <a:br>
              <a:rPr lang="ru-RU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838200" y="6127667"/>
            <a:ext cx="10515600" cy="49295"/>
          </a:xfrm>
        </p:spPr>
        <p:txBody>
          <a:bodyPr>
            <a:normAutofit fontScale="25000" lnSpcReduction="20000"/>
          </a:bodyPr>
          <a:lstStyle/>
          <a:p>
            <a:endParaRPr lang="ru-RU"/>
          </a:p>
        </p:txBody>
      </p:sp>
      <p:pic>
        <p:nvPicPr>
          <p:cNvPr id="5128" name="Picture 8" descr="http://img.auctiva.com/imgdata/6/8/4/9/0/3/webimg/558112626_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54718" y="1565883"/>
            <a:ext cx="2807525" cy="1622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static.my-shop.ru/product/3/239/238067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5561" y="3460870"/>
            <a:ext cx="1988252" cy="2485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rgmotor.ru/files/thumbnails/ruchka-sharikovaya-viva--zheltaya-s-sinim_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59677" y="3584772"/>
            <a:ext cx="2237510" cy="2237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://go.market-for.ru/img/products/28404-linejka-derevjannaja-sponsor-15-sm-so-shtrih-kodo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094620" y="1291616"/>
            <a:ext cx="2373868" cy="2373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https://png.pngtree.com/element_origin_min_pic/16/07/05/13577b4a0e444b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700550" y="2982547"/>
            <a:ext cx="1450341" cy="2736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8" name="Picture 18" descr="https://umitoy.ru/upload/iblock/410/4103eea5dbcdd0bd76045ddd5d1a9d0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82954" y="942576"/>
            <a:ext cx="3408218" cy="3408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01025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603955" y="4399060"/>
            <a:ext cx="1731564" cy="315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9900" b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</a:t>
            </a:r>
            <a:endParaRPr lang="ru-RU" sz="19900" b="1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92634" y="4399060"/>
            <a:ext cx="1731564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9900" b="1" cap="none" spc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</a:t>
            </a:r>
            <a:endParaRPr lang="ru-RU" sz="19900" b="1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220" name="Picture 4" descr="https://vdp.mycdn.me/getImage?id=211314805252&amp;idx=2&amp;thumbType=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268986" y="0"/>
            <a:ext cx="5923014" cy="4726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s://vdp.mycdn.me/getImage?id=319347821306&amp;idx=6&amp;thumbType=3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6330538" cy="4726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0376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 descr="http://tmstudia.ru/site/wp-content/uploads/2018/05/Pf8v-xaZZ-Y-1024x576.jpg"/>
          <p:cNvSpPr>
            <a:spLocks noGrp="1" noChangeAspect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0" name="Picture 6" descr="https://storage.moi-skazki.ru/cache/1/cELW1slH4DFkFYEqmkfI77PlsiR-K_ex.jpg?w=1200&amp;amp;h=630&amp;amp;fit=crop&amp;amp;s=7f8821eb7009cbdfcb6fdb2b34b5afe0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42832"/>
            <a:ext cx="12192000" cy="685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543300" y="242887"/>
            <a:ext cx="70897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/>
          </a:p>
        </p:txBody>
      </p:sp>
      <p:sp>
        <p:nvSpPr>
          <p:cNvPr id="7" name="Прямоугольник 6"/>
          <p:cNvSpPr/>
          <p:nvPr/>
        </p:nvSpPr>
        <p:spPr>
          <a:xfrm>
            <a:off x="2782277" y="42832"/>
            <a:ext cx="717611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Остановка «Заячья»</a:t>
            </a:r>
            <a:endParaRPr lang="ru-RU" sz="5400" b="1" cap="none" spc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8" name="Neposedyi,_David_Tuhmanov_Hrab.. (qmusic.me) (www.mp3cut.ru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434637" y="55387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1177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52215" y="295705"/>
            <a:ext cx="3075269" cy="132437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29652" y="5260769"/>
            <a:ext cx="1224148" cy="916194"/>
          </a:xfrm>
        </p:spPr>
        <p:txBody>
          <a:bodyPr/>
          <a:lstStyle/>
          <a:p>
            <a:pPr marL="0" indent="0">
              <a:buNone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00203" y="2090733"/>
            <a:ext cx="32569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ДБРОТА   -</a:t>
            </a:r>
            <a:endParaRPr lang="ru-RU" sz="5400" b="1" cap="none" spc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7000" y="2090733"/>
            <a:ext cx="30280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</a:t>
            </a:r>
            <a:r>
              <a:rPr lang="ru-RU" sz="5400" b="1" cap="none" spc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</a:t>
            </a:r>
            <a:r>
              <a:rPr lang="ru-RU" sz="5400" b="1" cap="none" spc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БРОТА</a:t>
            </a:r>
            <a:endParaRPr lang="ru-RU" sz="5400" b="1" cap="none" spc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8194" name="Picture 2" descr="https://img1.liveinternet.ru/images/attach/c/7/96/443/96443781_hvastu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08304" y="224409"/>
            <a:ext cx="1579418" cy="194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700203" y="3276093"/>
            <a:ext cx="3342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КСАРТО    -</a:t>
            </a:r>
            <a:endParaRPr lang="ru-RU" sz="5400" b="1" cap="none" spc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7000" y="3276093"/>
            <a:ext cx="28410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КРАСОТ</a:t>
            </a:r>
            <a:r>
              <a:rPr lang="ru-RU" sz="5400" b="1" cap="none" spc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А</a:t>
            </a:r>
            <a:endParaRPr lang="ru-RU" sz="5400" b="1" cap="none" spc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02704" y="4461453"/>
            <a:ext cx="33403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ШОЛАК    -</a:t>
            </a:r>
            <a:endParaRPr lang="ru-RU" sz="5400" b="1" cap="none" spc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98873" y="4461453"/>
            <a:ext cx="26603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ШКОЛА</a:t>
            </a:r>
            <a:endParaRPr lang="ru-RU" sz="5400" b="1" cap="none" spc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920104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1"/>
      <p:bldP spid="9" grpId="2"/>
      <p:bldP spid="10" grpId="3"/>
      <p:bldP spid="11" grpId="4"/>
      <p:bldP spid="12" grpId="5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5779" y="2531152"/>
            <a:ext cx="10765004" cy="632790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10246" name="Picture 6" descr="https://garovalv-volok-radugadou.edumsko.ru/uploads/3000/3786/persona/articles/zayac_plyashi/.thumbs/zayac.jpg?147851880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8093677" cy="6227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9002959" y="1315433"/>
            <a:ext cx="1393331" cy="315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9900" b="0" cap="none" spc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Aparajita" panose="020B0604020202020204" pitchFamily="34" charset="0"/>
              </a:rPr>
              <a:t>З</a:t>
            </a:r>
            <a:endParaRPr lang="ru-RU" sz="199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57039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ya-uznayu.ru/images/babayaga-0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98854" y="0"/>
            <a:ext cx="1229085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98854" y="-96540"/>
            <a:ext cx="87980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5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Остановка «Сказочный лес»</a:t>
            </a:r>
            <a:endParaRPr lang="ru-RU" sz="5400" b="1" cap="none" spc="5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314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481</TotalTime>
  <Words>210</Words>
  <Application>Microsoft Office PowerPoint</Application>
  <PresentationFormat>Широкоэкранный</PresentationFormat>
  <Paragraphs>55</Paragraphs>
  <Slides>15</Slides>
  <Notes>1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Aparajita</vt:lpstr>
      <vt:lpstr>Arial</vt:lpstr>
      <vt:lpstr>Calibri</vt:lpstr>
      <vt:lpstr>Calibri Light</vt:lpstr>
      <vt:lpstr>Times New Roman</vt:lpstr>
      <vt:lpstr>Office Theme</vt:lpstr>
      <vt:lpstr>ё</vt:lpstr>
      <vt:lpstr>Презентация PowerPoint</vt:lpstr>
      <vt:lpstr>Презентация PowerPoint</vt:lpstr>
      <vt:lpstr>Если правильный ответ нам не дадите, то совет даём вам всем: бегите! Если отгадаете наши загадки, тогда отдадим вам ваши буквы. Загадки читайте сами, мы не умеем.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Zver</cp:lastModifiedBy>
  <cp:revision>88</cp:revision>
  <dcterms:created xsi:type="dcterms:W3CDTF">2019-02-10T07:43:40Z</dcterms:created>
  <dcterms:modified xsi:type="dcterms:W3CDTF">2023-02-17T13:57:49Z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3127107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