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92" r:id="rId12"/>
    <p:sldId id="269" r:id="rId13"/>
    <p:sldId id="270" r:id="rId14"/>
    <p:sldId id="271" r:id="rId15"/>
    <p:sldId id="283" r:id="rId16"/>
    <p:sldId id="284" r:id="rId17"/>
    <p:sldId id="272" r:id="rId18"/>
    <p:sldId id="286" r:id="rId19"/>
    <p:sldId id="273" r:id="rId20"/>
    <p:sldId id="288" r:id="rId21"/>
    <p:sldId id="274" r:id="rId22"/>
    <p:sldId id="290" r:id="rId23"/>
    <p:sldId id="275" r:id="rId24"/>
    <p:sldId id="277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94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556792"/>
            <a:ext cx="6984776" cy="432048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февраля –</a:t>
            </a:r>
            <a:b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endParaRPr lang="ru-RU" sz="6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829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493" y="1575132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err="1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– морской флот.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Морские просторы нашей Родины защищают военные корабли. Там служат моряки, среди них есть и капитаны.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Командиры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корабля, они в ответе за весь корабль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716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Екатерина\Desktop\Новая папка (2)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5"/>
            <a:ext cx="7682819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95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1853" y="1189679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Большие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надводные корабли оснащены пушками, зенитками, ракетами, бомбами. Они могут защищать нашу Родину на воде.</a:t>
            </a:r>
          </a:p>
        </p:txBody>
      </p:sp>
    </p:spTree>
    <p:extLst>
      <p:ext uri="{BB962C8B-B14F-4D97-AF65-F5344CB8AC3E}">
        <p14:creationId xmlns:p14="http://schemas.microsoft.com/office/powerpoint/2010/main" val="3489606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катерина\Desktop\Новая папка (2)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26" y="580405"/>
            <a:ext cx="8064896" cy="534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776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41901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err="1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– воздушные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силы готовы защищать в случае необходимости наше Отечество с воздуха. Лётчики – члены экипажа самолёта или вертолёта – должны не бояться высоты и уметь в критической ситуации брать ответственность на себя.</a:t>
            </a:r>
          </a:p>
        </p:txBody>
      </p:sp>
    </p:spTree>
    <p:extLst>
      <p:ext uri="{BB962C8B-B14F-4D97-AF65-F5344CB8AC3E}">
        <p14:creationId xmlns:p14="http://schemas.microsoft.com/office/powerpoint/2010/main" val="2167431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катерина\Desktop\Новая папка (2)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5517"/>
            <a:ext cx="7928356" cy="527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3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катерина\Desktop\Новая папка (2)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8253"/>
            <a:ext cx="7416824" cy="565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721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0597" y="2348880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Танки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самоходные машины на гусеничном ходу, что позволяет им проходить по любой местности. Танки снабжены пушками и пулемётами.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1258" y="1412776"/>
            <a:ext cx="48715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Сухопутные 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войска.</a:t>
            </a:r>
          </a:p>
        </p:txBody>
      </p:sp>
    </p:spTree>
    <p:extLst>
      <p:ext uri="{BB962C8B-B14F-4D97-AF65-F5344CB8AC3E}">
        <p14:creationId xmlns:p14="http://schemas.microsoft.com/office/powerpoint/2010/main" val="1626701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катерина\Desktop\Новая папка (2)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94423" cy="523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11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276872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сухопутных войсках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служат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артиллеристы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61686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268760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может родная земля: накормить нас тёплым хлебом, напоить родниковой водой, удивить своей красотой. И только защитить сама себя не может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ащита 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Отечества - долг тех, кто ест её хлеб, пьёт её воду, любуется её красотой.</a:t>
            </a:r>
          </a:p>
        </p:txBody>
      </p:sp>
    </p:spTree>
    <p:extLst>
      <p:ext uri="{BB962C8B-B14F-4D97-AF65-F5344CB8AC3E}">
        <p14:creationId xmlns:p14="http://schemas.microsoft.com/office/powerpoint/2010/main" val="830555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катерина\Desktop\Новая папка (2)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555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478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62218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ракетчики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376051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катерина\Desktop\Новая папка (2)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04856" cy="547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55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852936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сухопутных войсках служат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связисты</a:t>
            </a:r>
            <a:r>
              <a:rPr lang="ru-RU" b="1" u="sng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871150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катерина\Desktop\Новая папка (2)\Без названия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5327"/>
            <a:ext cx="7488832" cy="605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649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83275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ПРАЗДНИКОМ, ДОРОГИЕ ЗАЩИТНИКИ!!!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55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68407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Мы с вами живем в счастливое время- время мира и благополучия. Ребята, мы с вами живем в стране, которая называется Россия. Россия - это наше Отечество.</a:t>
            </a: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В нашей стране есть армия, как и в других странах. В армии служат солдаты, моряки, летчики, пограничники. Их называют защитниками Отечества.</a:t>
            </a:r>
          </a:p>
        </p:txBody>
      </p:sp>
    </p:spTree>
    <p:extLst>
      <p:ext uri="{BB962C8B-B14F-4D97-AF65-F5344CB8AC3E}">
        <p14:creationId xmlns:p14="http://schemas.microsoft.com/office/powerpoint/2010/main" val="1165675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22124"/>
            <a:ext cx="71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Скоро наступит праздник нашей армии –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 Он отмечается </a:t>
            </a:r>
            <a:r>
              <a:rPr lang="ru-RU" sz="5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23 февраля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1651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710" y="1556792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такой у нас один –</a:t>
            </a:r>
          </a:p>
          <a:p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 мальчиков, мужчин.</a:t>
            </a:r>
          </a:p>
          <a:p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Отмечает вся страна –</a:t>
            </a:r>
          </a:p>
          <a:p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Двадцать третье февраля.</a:t>
            </a:r>
          </a:p>
          <a:p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день все знать должны –</a:t>
            </a:r>
          </a:p>
          <a:p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защитников страны.</a:t>
            </a:r>
          </a:p>
        </p:txBody>
      </p:sp>
    </p:spTree>
    <p:extLst>
      <p:ext uri="{BB962C8B-B14F-4D97-AF65-F5344CB8AC3E}">
        <p14:creationId xmlns:p14="http://schemas.microsoft.com/office/powerpoint/2010/main" val="2711941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армии есть различные рода войск — такая армия сильная: она может защитить свою страну и на море, и на суше, и в воздухе. Давайте с вами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посмотрим,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какие виды войск охраняют нашу большую, могучую страну. </a:t>
            </a:r>
          </a:p>
        </p:txBody>
      </p:sp>
    </p:spTree>
    <p:extLst>
      <p:ext uri="{BB962C8B-B14F-4D97-AF65-F5344CB8AC3E}">
        <p14:creationId xmlns:p14="http://schemas.microsoft.com/office/powerpoint/2010/main" val="289658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на страже рубежей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День и ночь в дозоре.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Охраняет он страну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беды и горя.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Друг – собака у него,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в стрельбе отличник.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автоматом на плече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- … </a:t>
            </a: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(пограничник)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789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Новая папка (2)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544616" cy="6099078"/>
          </a:xfrm>
          <a:prstGeom prst="rect">
            <a:avLst/>
          </a:prstGeom>
          <a:solidFill>
            <a:srgbClr val="FF0000"/>
          </a:solidFill>
        </p:spPr>
      </p:pic>
    </p:spTree>
    <p:extLst>
      <p:ext uri="{BB962C8B-B14F-4D97-AF65-F5344CB8AC3E}">
        <p14:creationId xmlns:p14="http://schemas.microsoft.com/office/powerpoint/2010/main" val="4214812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Пограничники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это солдаты, которые охраняют границу. Они первыми встречают вражеские войска, когда переходят границу. Пограничники, как и все военные, являются защитниками нашего Отечества. В пограничном отряде есть проводник с собакой. Собака помогает пограничникам, идёт по следу.</a:t>
            </a:r>
          </a:p>
        </p:txBody>
      </p:sp>
    </p:spTree>
    <p:extLst>
      <p:ext uri="{BB962C8B-B14F-4D97-AF65-F5344CB8AC3E}">
        <p14:creationId xmlns:p14="http://schemas.microsoft.com/office/powerpoint/2010/main" val="407063569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</TotalTime>
  <Words>315</Words>
  <Application>Microsoft Office PowerPoint</Application>
  <PresentationFormat>Экран (4:3)</PresentationFormat>
  <Paragraphs>35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Georgia</vt:lpstr>
      <vt:lpstr>Times New Roman</vt:lpstr>
      <vt:lpstr>Trebuchet MS</vt:lpstr>
      <vt:lpstr>Воздушный поток</vt:lpstr>
      <vt:lpstr>23 февраля – день защитника Отечества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Пользователь Windows</cp:lastModifiedBy>
  <cp:revision>11</cp:revision>
  <dcterms:created xsi:type="dcterms:W3CDTF">2017-02-05T16:19:41Z</dcterms:created>
  <dcterms:modified xsi:type="dcterms:W3CDTF">2023-02-16T22:33:32Z</dcterms:modified>
</cp:coreProperties>
</file>