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76" r:id="rId10"/>
    <p:sldId id="263" r:id="rId11"/>
    <p:sldId id="277" r:id="rId12"/>
    <p:sldId id="275" r:id="rId13"/>
    <p:sldId id="273" r:id="rId14"/>
    <p:sldId id="274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vec1n12t20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learningapps.org/display?v=p7ep6jy932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Русский язык</a:t>
            </a: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6575" t="37131" r="25017" b="39659"/>
          <a:stretch>
            <a:fillRect/>
          </a:stretch>
        </p:blipFill>
        <p:spPr bwMode="auto">
          <a:xfrm>
            <a:off x="335928" y="2060848"/>
            <a:ext cx="854804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6565" t="33094" r="31101" b="48203"/>
          <a:stretch>
            <a:fillRect/>
          </a:stretch>
        </p:blipFill>
        <p:spPr bwMode="auto">
          <a:xfrm>
            <a:off x="755576" y="548680"/>
            <a:ext cx="782730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2852936"/>
            <a:ext cx="7704856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Заветный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(по Ожегову) – 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1) Сокровенный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задушевный. 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2) Свято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хранимый, дорогой по воспоминаниям, оберегаемый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259632" y="2074916"/>
            <a:ext cx="136815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843808" y="2348880"/>
            <a:ext cx="136815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059832" y="2060848"/>
            <a:ext cx="136815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93294" y="4509120"/>
            <a:ext cx="331236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Помогают (что делают?)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05662" y="4509120"/>
            <a:ext cx="370669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(что делать?) помогать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11" grpId="0" build="allAtOnce" animBg="1"/>
      <p:bldP spid="12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556792"/>
            <a:ext cx="820891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  <a:hlinkClick r:id="rId2"/>
              </a:rPr>
              <a:t>https://learningapps.org/display?v=pvec1n12t20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-С какой формой глагола мы познакомились на уроке?  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Почему она называется неопределенной?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На какие вопросы отвечает?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На что оканчивается?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5048" y="2780928"/>
            <a:ext cx="802940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Неопределенной называется потому, что является начальной  формой  глагола. (Начальная форма глагола не обозначает ни времени действия, ни лица -  производителя действия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628800"/>
            <a:ext cx="799288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неопределённой формой глагола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4581128"/>
            <a:ext cx="8064896" cy="430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Отвечает на вопросы что делать? что сделать?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805264"/>
            <a:ext cx="5040560" cy="430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Оканчивается на: -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ть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-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ти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чь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6" grpId="0" build="allAtOnce" animBg="1"/>
      <p:bldP spid="7" grpId="0" build="allAtOnce" animBg="1"/>
      <p:bldP spid="8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2736304" cy="4525963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Сидим     -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Смотрим -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Летят       -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Мокнут    -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Хотят       -  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1052736"/>
            <a:ext cx="25819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сидеть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1844824"/>
            <a:ext cx="2581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смотреть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2708920"/>
            <a:ext cx="3806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лететь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3501008"/>
            <a:ext cx="3419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мокнуть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7824" y="4293096"/>
            <a:ext cx="2437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хотеть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8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2060848"/>
            <a:ext cx="6336704" cy="16516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Домашнее задание</a:t>
            </a: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стр. 107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упражнение 184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836712"/>
            <a:ext cx="720080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Что такое глагол?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772816"/>
            <a:ext cx="7416824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Глагол – это самостоятельная часть речи, которая обозначает действие предмета. 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924944"/>
            <a:ext cx="7488832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На какие вопросы отвечают глаголы? 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4509120"/>
            <a:ext cx="7704856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Глаголы отвечают на вопросы что делать? что сделать? что делает? что сделает? что делал? что сделал? что будет делать? и др.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build="allAtOnce" animBg="1"/>
      <p:bldP spid="7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5012t2-1-zel2.jpg"/>
          <p:cNvPicPr>
            <a:picLocks noChangeAspect="1"/>
          </p:cNvPicPr>
          <p:nvPr/>
        </p:nvPicPr>
        <p:blipFill>
          <a:blip r:embed="rId2" cstate="print"/>
          <a:srcRect l="15761" r="16585" b="61340"/>
          <a:stretch>
            <a:fillRect/>
          </a:stretch>
        </p:blipFill>
        <p:spPr>
          <a:xfrm>
            <a:off x="0" y="836712"/>
            <a:ext cx="9073008" cy="38884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5824" y="1300232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latin typeface="Monotype Corsiva" pitchFamily="66" charset="0"/>
              </a:rPr>
              <a:t>ть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1756" y="2104720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latin typeface="Monotype Corsiva" pitchFamily="66" charset="0"/>
              </a:rPr>
              <a:t>ти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3228" y="2896808"/>
            <a:ext cx="93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latin typeface="Monotype Corsiva" pitchFamily="66" charset="0"/>
              </a:rPr>
              <a:t>чь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hlinkClick r:id="rId2"/>
              </a:rPr>
              <a:t>https://learningapps.org/display?v=p7ep6jy9320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6835" t="28189" r="48332" b="37994"/>
          <a:stretch>
            <a:fillRect/>
          </a:stretch>
        </p:blipFill>
        <p:spPr bwMode="auto">
          <a:xfrm>
            <a:off x="1259632" y="1340768"/>
            <a:ext cx="685602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95736" y="5374377"/>
            <a:ext cx="1224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сидим</a:t>
            </a:r>
            <a:endParaRPr lang="ru-RU" sz="2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5451" y="4582289"/>
            <a:ext cx="15066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смотрим</a:t>
            </a:r>
            <a:endParaRPr lang="ru-RU" sz="2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9672" y="4581128"/>
            <a:ext cx="11299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летят</a:t>
            </a:r>
            <a:endParaRPr lang="ru-RU" sz="2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4581128"/>
            <a:ext cx="1318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мокнут</a:t>
            </a:r>
            <a:endParaRPr lang="ru-RU" sz="2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07607" y="5374377"/>
            <a:ext cx="14124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лаять</a:t>
            </a:r>
            <a:endParaRPr lang="ru-RU" sz="2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5503" y="5374377"/>
            <a:ext cx="16007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хотят</a:t>
            </a:r>
            <a:endParaRPr lang="ru-RU" sz="2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32192E-6 L 0.03559 -0.524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-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15 -0.03145 L 0.06667 -0.409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3506E-6 L -0.2158 -0.3355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4186 L 0.21267 -0.2620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2104 L -0.11164 -0.3043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-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4 -0.01064 L -0.09358 -0.3043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5524" y="3284984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сидим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844824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смотрим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564904"/>
            <a:ext cx="2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летят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044025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мокнут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4077072"/>
            <a:ext cx="1412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лаять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4797152"/>
            <a:ext cx="1600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хотят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57 -0.05296 L 0.4033 -0.451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>Неопределенная форма глагола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356992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Цель: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узнать, какая форма  глагола  является неопределенной, узнать её отличительные признаки: на какие вопросы отвечает.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980728"/>
            <a:ext cx="66247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Лаять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Пр.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вр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Наст..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вр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.     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лаял                       лает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лаяла                     лают</a:t>
            </a:r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3059832" y="1412776"/>
            <a:ext cx="648072" cy="648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004048" y="1398708"/>
            <a:ext cx="720080" cy="648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11560" y="4509120"/>
            <a:ext cx="7920880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Неопределенная форма глагола является начальной  формой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глагола.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Начальная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форма глагола не обозначает ни времени действия, ни лица -  производителя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действия.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00808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Если взять все эти лужи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И соединить в одну…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00808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Если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взять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все эти лужи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соединить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в одну…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4293096"/>
            <a:ext cx="6984776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Начальная форма глагола – неопределенная форма глагола, отвечающая на вопросы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что делать?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что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сделать?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303</Words>
  <Application>Microsoft Office PowerPoint</Application>
  <PresentationFormat>Экран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Русский язык</vt:lpstr>
      <vt:lpstr>Слайд 2</vt:lpstr>
      <vt:lpstr>Слайд 3</vt:lpstr>
      <vt:lpstr>https://learningapps.org/display?v=p7ep6jy9320 </vt:lpstr>
      <vt:lpstr>Слайд 5</vt:lpstr>
      <vt:lpstr>Неопределенная форма глагола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28</cp:revision>
  <dcterms:created xsi:type="dcterms:W3CDTF">2020-04-25T05:05:28Z</dcterms:created>
  <dcterms:modified xsi:type="dcterms:W3CDTF">2020-05-18T18:50:34Z</dcterms:modified>
</cp:coreProperties>
</file>