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56" r:id="rId4"/>
    <p:sldId id="257" r:id="rId5"/>
    <p:sldId id="258" r:id="rId6"/>
    <p:sldId id="259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105" d="100"/>
          <a:sy n="105" d="100"/>
        </p:scale>
        <p:origin x="17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97152"/>
            <a:ext cx="3888431" cy="864095"/>
          </a:xfrm>
        </p:spPr>
        <p:txBody>
          <a:bodyPr>
            <a:normAutofit/>
          </a:bodyPr>
          <a:lstStyle/>
          <a:p>
            <a:r>
              <a:rPr lang="ru-RU" dirty="0"/>
              <a:t>Автор: Султанова В.Н., воспитатель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340768"/>
            <a:ext cx="7175351" cy="14401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/>
              <a:t>Назови слово и определи позицию звука «с» в слове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71720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899592" y="260648"/>
            <a:ext cx="7416824" cy="72008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2800" dirty="0"/>
              <a:t>Источники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010807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Картинки из источников в сети 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266118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11559" y="1628800"/>
            <a:ext cx="7848871" cy="15841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Задачи: </a:t>
            </a:r>
          </a:p>
          <a:p>
            <a:pPr marL="342900" indent="-342900">
              <a:buFontTx/>
              <a:buChar char="-"/>
            </a:pPr>
            <a:r>
              <a:rPr lang="ru-RU" dirty="0"/>
              <a:t>активизировать и обогащать словарь детей наименованиями предметов, в которых имеется звук «с»;</a:t>
            </a:r>
          </a:p>
          <a:p>
            <a:pPr marL="342900" indent="-342900">
              <a:buFontTx/>
              <a:buChar char="-"/>
            </a:pPr>
            <a:r>
              <a:rPr lang="ru-RU" dirty="0"/>
              <a:t> упражнять в выделении звука «с» в словах и определении его позиции в слове.</a:t>
            </a:r>
          </a:p>
        </p:txBody>
      </p:sp>
      <p:pic>
        <p:nvPicPr>
          <p:cNvPr id="3" name="Содержимое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272" y="3717032"/>
            <a:ext cx="3673446" cy="244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9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6466" y="260648"/>
            <a:ext cx="9005664" cy="600208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 начало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31469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 середина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97948" y="0"/>
            <a:ext cx="8846052" cy="626210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 конец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98233" cy="64469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16824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Назови слово к схеме</a:t>
            </a:r>
          </a:p>
        </p:txBody>
      </p:sp>
      <p:pic>
        <p:nvPicPr>
          <p:cNvPr id="1026" name="Picture 2" descr="C:\Users\8\Desktop\начал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73245"/>
            <a:ext cx="4698510" cy="128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48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8\Desktop\серед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72114"/>
            <a:ext cx="4228118" cy="119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899592" y="260648"/>
            <a:ext cx="7416824" cy="72008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2800" dirty="0"/>
              <a:t>Назови слово к схеме</a:t>
            </a:r>
          </a:p>
        </p:txBody>
      </p:sp>
    </p:spTree>
    <p:extLst>
      <p:ext uri="{BB962C8B-B14F-4D97-AF65-F5344CB8AC3E}">
        <p14:creationId xmlns:p14="http://schemas.microsoft.com/office/powerpoint/2010/main" val="360520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8\Desktop\кон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26592"/>
            <a:ext cx="4271407" cy="127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899592" y="260648"/>
            <a:ext cx="7416824" cy="72008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2800"/>
              <a:t>Назови слово к схеме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5840788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73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Назови слово и определи позицию звука «с» в слове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 слово к схеме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</cp:revision>
  <dcterms:created xsi:type="dcterms:W3CDTF">2021-12-18T18:29:10Z</dcterms:created>
  <dcterms:modified xsi:type="dcterms:W3CDTF">2023-02-17T12:16:26Z</dcterms:modified>
</cp:coreProperties>
</file>