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4" r:id="rId3"/>
    <p:sldId id="258" r:id="rId4"/>
    <p:sldId id="261" r:id="rId5"/>
    <p:sldId id="262" r:id="rId6"/>
    <p:sldId id="259" r:id="rId7"/>
    <p:sldId id="272" r:id="rId8"/>
    <p:sldId id="260" r:id="rId9"/>
    <p:sldId id="263" r:id="rId10"/>
    <p:sldId id="264" r:id="rId11"/>
    <p:sldId id="269" r:id="rId12"/>
    <p:sldId id="265" r:id="rId13"/>
    <p:sldId id="267" r:id="rId14"/>
    <p:sldId id="266" r:id="rId15"/>
    <p:sldId id="268" r:id="rId16"/>
    <p:sldId id="270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A8D69-0502-4221-ADCE-C7ACD64FDBEB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A97B2-5522-4EF9-9CD2-C40858849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84E20-B817-409B-97C1-900A5CEECAD6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91AB4-3C2D-4BFD-8844-2A8F63682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0%BC%D0%BD%D0%B8%D0%BA%D0%BE%D0%B2%D1%81%D0%BA%D0%B8%D0%B9_%D1%80%D0%B0%D0%B9%D0%BE%D0%BD" TargetMode="External"/><Relationship Id="rId2" Type="http://schemas.openxmlformats.org/officeDocument/2006/relationships/hyperlink" Target="https://ru.wikipedia.org/wiki/%D0%A0%D1%83%D0%B7%D0%B0%D0%B5%D0%B2%D1%81%D0%BA%D0%B8%D0%B9_%D1%80%D0%B0%D0%B9%D0%BE%D0%B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0" y="5143488"/>
            <a:ext cx="3571900" cy="1714512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2" name="Picture 18" descr="с. Перхляй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15140" cy="447676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14810" y="142852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История </a:t>
            </a:r>
            <a:r>
              <a:rPr lang="ru-RU" sz="2000" b="1" dirty="0" smtClean="0"/>
              <a:t>моей малой Родины</a:t>
            </a:r>
            <a:endParaRPr lang="ru-RU" sz="2000" b="1" dirty="0"/>
          </a:p>
        </p:txBody>
      </p:sp>
      <p:sp>
        <p:nvSpPr>
          <p:cNvPr id="1026" name="AutoShape 2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Нижний Урледим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3103" y="3357561"/>
            <a:ext cx="4670897" cy="350043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2844" y="5643578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Тиньгаева</a:t>
            </a:r>
            <a:r>
              <a:rPr lang="ru-RU" dirty="0" smtClean="0"/>
              <a:t> </a:t>
            </a:r>
            <a:r>
              <a:rPr lang="ru-RU" dirty="0" err="1" smtClean="0"/>
              <a:t>Ульяна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ученица </a:t>
            </a:r>
            <a:r>
              <a:rPr lang="ru-RU" dirty="0" smtClean="0"/>
              <a:t>8 класса </a:t>
            </a:r>
            <a:r>
              <a:rPr lang="ru-RU" dirty="0" smtClean="0"/>
              <a:t>Б МОУ </a:t>
            </a:r>
            <a:r>
              <a:rPr lang="ru-RU" dirty="0" smtClean="0"/>
              <a:t>СОШ №</a:t>
            </a:r>
            <a:r>
              <a:rPr lang="ru-RU" dirty="0" smtClean="0"/>
              <a:t>28</a:t>
            </a:r>
          </a:p>
          <a:p>
            <a:r>
              <a:rPr lang="ru-RU" dirty="0" smtClean="0"/>
              <a:t>г.о.Саранск Республики Мордовия</a:t>
            </a:r>
            <a:endParaRPr lang="ru-RU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3861048"/>
            <a:ext cx="4416530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Село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Перхляй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ruzgazeta.ru/wp-content/uploads/2018/08/DSC_0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1619"/>
            <a:ext cx="9144000" cy="58578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i="0" dirty="0" smtClean="0">
                <a:solidFill>
                  <a:srgbClr val="222222"/>
                </a:solidFill>
                <a:latin typeface="Verdana"/>
              </a:rPr>
              <a:t>Фестиваль «</a:t>
            </a:r>
            <a:r>
              <a:rPr lang="ru-RU" sz="1400" b="0" i="0" dirty="0" err="1" smtClean="0">
                <a:solidFill>
                  <a:srgbClr val="222222"/>
                </a:solidFill>
                <a:latin typeface="Verdana"/>
              </a:rPr>
              <a:t>Кургоня</a:t>
            </a:r>
            <a:r>
              <a:rPr lang="ru-RU" sz="1400" b="0" i="0" dirty="0" smtClean="0">
                <a:solidFill>
                  <a:srgbClr val="222222"/>
                </a:solidFill>
                <a:latin typeface="Verdana"/>
              </a:rPr>
              <a:t>» быстро приобрел статус межрегионального, с каждым годом расширяя количество событийных площадок — на празднике не только дегустируют национальные блюда, но также знакомятся с культурой и бытом мордовского, татарского и русского народов, участвуют в спортивных состязаниях, мастер-классах по декоративно-прикладному искусству, становятся участниками настоящего праздника.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715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Есть </a:t>
            </a:r>
            <a:r>
              <a:rPr lang="ru-RU" dirty="0" smtClean="0"/>
              <a:t>в селе </a:t>
            </a:r>
            <a:r>
              <a:rPr lang="ru-RU" dirty="0" smtClean="0"/>
              <a:t> </a:t>
            </a:r>
            <a:r>
              <a:rPr lang="ru-RU" dirty="0" err="1" smtClean="0"/>
              <a:t>Перхляйе</a:t>
            </a:r>
            <a:r>
              <a:rPr lang="ru-RU" dirty="0" smtClean="0"/>
              <a:t> свой ансамбль «</a:t>
            </a:r>
            <a:r>
              <a:rPr lang="ru-RU" dirty="0" err="1" smtClean="0"/>
              <a:t>Ляйня</a:t>
            </a:r>
            <a:r>
              <a:rPr lang="ru-RU" dirty="0" smtClean="0"/>
              <a:t>», в состав которого входят 12 женщин. </a:t>
            </a:r>
            <a:endParaRPr lang="ru-RU" dirty="0"/>
          </a:p>
        </p:txBody>
      </p:sp>
      <p:pic>
        <p:nvPicPr>
          <p:cNvPr id="25604" name="Picture 4" descr="Перхляю - 380 лет!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57298"/>
            <a:ext cx="5885846" cy="4410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/>
              <a:t>Перхляй</a:t>
            </a:r>
            <a:r>
              <a:rPr lang="ru-RU" sz="1600" dirty="0"/>
              <a:t> - родина известного мордовского писателя Л.Ф. </a:t>
            </a:r>
            <a:r>
              <a:rPr lang="ru-RU" sz="1600" dirty="0" err="1"/>
              <a:t>Макулова</a:t>
            </a:r>
            <a:r>
              <a:rPr lang="ru-RU" sz="1600" dirty="0"/>
              <a:t>. Настоящую славу ему принесла повесть «Учительница», вышедшая в свет в 1957 году на </a:t>
            </a:r>
            <a:r>
              <a:rPr lang="ru-RU" sz="1600" dirty="0" err="1"/>
              <a:t>мокшанском</a:t>
            </a:r>
            <a:r>
              <a:rPr lang="ru-RU" sz="1600" dirty="0"/>
              <a:t> языке под названием «</a:t>
            </a:r>
            <a:r>
              <a:rPr lang="ru-RU" sz="1600" dirty="0" err="1"/>
              <a:t>Мокшень</a:t>
            </a:r>
            <a:r>
              <a:rPr lang="ru-RU" sz="1600" dirty="0"/>
              <a:t> </a:t>
            </a:r>
            <a:r>
              <a:rPr lang="ru-RU" sz="1600" dirty="0" err="1"/>
              <a:t>стирь</a:t>
            </a:r>
            <a:r>
              <a:rPr lang="ru-RU" sz="1600" dirty="0"/>
              <a:t>» («</a:t>
            </a:r>
            <a:r>
              <a:rPr lang="ru-RU" sz="1600" dirty="0" err="1"/>
              <a:t>Девушка-мокшанка</a:t>
            </a:r>
            <a:r>
              <a:rPr lang="ru-RU" sz="1600" dirty="0"/>
              <a:t>»). Прототипами героев его произведений стали реальные жители села.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42852"/>
            <a:ext cx="2638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ЗНАМЕНИТЫЕ ЗЕМЛЯКИ</a:t>
            </a:r>
            <a:endParaRPr lang="ru-RU" dirty="0"/>
          </a:p>
        </p:txBody>
      </p:sp>
      <p:pic>
        <p:nvPicPr>
          <p:cNvPr id="22530" name="Picture 2" descr="http://mordovlib.ru/makulov_l_f/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726498"/>
            <a:ext cx="3643338" cy="48456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3000372"/>
            <a:ext cx="307180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Первые публикации его произведений относятся к 1929 г. К середине 30-х годов определилось тяготение писателя к прозе для детей. С тех пор он издал несколько книг для детей разного возраста.</a:t>
            </a:r>
          </a:p>
          <a:p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Хорошо зная школьную жизнь, </a:t>
            </a:r>
            <a:r>
              <a:rPr lang="ru-RU" sz="1400" b="0" i="0" dirty="0" err="1" smtClean="0">
                <a:solidFill>
                  <a:srgbClr val="202122"/>
                </a:solidFill>
                <a:latin typeface="Arial"/>
              </a:rPr>
              <a:t>Л.Ф.Макулов</a:t>
            </a:r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 после Великой Отечественной войны обратился к повести для взрослых об </a:t>
            </a:r>
            <a:r>
              <a:rPr lang="ru-RU" sz="1400" b="0" i="0" dirty="0" err="1" smtClean="0">
                <a:solidFill>
                  <a:srgbClr val="202122"/>
                </a:solidFill>
                <a:latin typeface="Arial"/>
              </a:rPr>
              <a:t>учительнице-мокшанке</a:t>
            </a:r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 – "</a:t>
            </a:r>
            <a:r>
              <a:rPr lang="ru-RU" sz="1400" b="0" i="0" dirty="0" err="1" smtClean="0">
                <a:solidFill>
                  <a:srgbClr val="202122"/>
                </a:solidFill>
                <a:latin typeface="Arial"/>
              </a:rPr>
              <a:t>Мокшень</a:t>
            </a:r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 </a:t>
            </a:r>
            <a:r>
              <a:rPr lang="ru-RU" sz="1400" b="0" i="0" dirty="0" err="1" smtClean="0">
                <a:solidFill>
                  <a:srgbClr val="202122"/>
                </a:solidFill>
                <a:latin typeface="Arial"/>
              </a:rPr>
              <a:t>стирь</a:t>
            </a:r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" ("</a:t>
            </a:r>
            <a:r>
              <a:rPr lang="ru-RU" sz="1400" b="0" i="0" dirty="0" err="1" smtClean="0">
                <a:solidFill>
                  <a:srgbClr val="202122"/>
                </a:solidFill>
                <a:latin typeface="Arial"/>
              </a:rPr>
              <a:t>Девушка-мокшанка</a:t>
            </a:r>
            <a:r>
              <a:rPr lang="ru-RU" sz="1400" b="0" i="0" dirty="0" smtClean="0">
                <a:solidFill>
                  <a:srgbClr val="202122"/>
                </a:solidFill>
                <a:latin typeface="Arial"/>
              </a:rPr>
              <a:t>", 1957). Под названием "Учительница" она была переведена на русский язык</a:t>
            </a:r>
            <a:endParaRPr lang="ru-RU" sz="1400" b="0" i="0" dirty="0">
              <a:solidFill>
                <a:srgbClr val="202122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lib.e-mordovia.ru/Library/data/MakylovLeonidFedorovich/001_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4127" y="-8627"/>
            <a:ext cx="4500593" cy="6884157"/>
          </a:xfrm>
          <a:prstGeom prst="rect">
            <a:avLst/>
          </a:prstGeom>
          <a:noFill/>
        </p:spPr>
      </p:pic>
      <p:pic>
        <p:nvPicPr>
          <p:cNvPr id="23556" name="Picture 4" descr="https://webpulse.imgsmail.ru/imgpreview?key=pic5462904464878093775&amp;mb=pulse&amp;crop=fd&amp;fu=1&amp;h=866&amp;w=6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6835"/>
            <a:ext cx="5059521" cy="6954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Продам дом с участком 25 сот. с. Перхляй на берегу речки, рядом лес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9969" y="3500438"/>
            <a:ext cx="4774031" cy="3357562"/>
          </a:xfrm>
          <a:prstGeom prst="rect">
            <a:avLst/>
          </a:prstGeom>
          <a:noFill/>
        </p:spPr>
      </p:pic>
      <p:pic>
        <p:nvPicPr>
          <p:cNvPr id="24580" name="Picture 4" descr="Тимур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2852"/>
            <a:ext cx="5715000" cy="3429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71415"/>
            <a:ext cx="38576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Перхляй</a:t>
            </a:r>
            <a:r>
              <a:rPr lang="ru-RU" dirty="0" smtClean="0"/>
              <a:t> дал республике не мало специалистов многих направлений:</a:t>
            </a:r>
          </a:p>
          <a:p>
            <a:r>
              <a:rPr lang="ru-RU" dirty="0" smtClean="0"/>
              <a:t> В.П. Исаев – партийно-хозяйственный работник, много лет возглавлявший Мордовское территориальное управление Министерства РФ по антимонопольной политике и поддержке предпринимательства; Т.И. Кубанцев – кандидат педагогических наук; </a:t>
            </a:r>
          </a:p>
          <a:p>
            <a:r>
              <a:rPr lang="ru-RU" dirty="0" smtClean="0"/>
              <a:t>; Т.Т. </a:t>
            </a:r>
            <a:r>
              <a:rPr lang="ru-RU" dirty="0" err="1" smtClean="0"/>
              <a:t>Келяйникова</a:t>
            </a:r>
            <a:r>
              <a:rPr lang="ru-RU" dirty="0" smtClean="0"/>
              <a:t> – заслуженный врач Мордовии; </a:t>
            </a:r>
            <a:r>
              <a:rPr lang="ru-RU" dirty="0" err="1" smtClean="0"/>
              <a:t>В.Т.Ерафеев</a:t>
            </a:r>
            <a:r>
              <a:rPr lang="ru-RU" dirty="0" smtClean="0"/>
              <a:t> – доктор технических </a:t>
            </a:r>
            <a:r>
              <a:rPr lang="ru-RU" dirty="0" err="1" smtClean="0"/>
              <a:t>наук,ДК</a:t>
            </a:r>
            <a:r>
              <a:rPr lang="ru-RU" dirty="0" smtClean="0"/>
              <a:t> строительного </a:t>
            </a:r>
            <a:r>
              <a:rPr lang="ru-RU" dirty="0" err="1" smtClean="0"/>
              <a:t>фокультета</a:t>
            </a:r>
            <a:r>
              <a:rPr lang="ru-RU" dirty="0" smtClean="0"/>
              <a:t> МГУ им </a:t>
            </a:r>
            <a:r>
              <a:rPr lang="ru-RU" dirty="0" err="1" smtClean="0"/>
              <a:t>Н.П.огорева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Н.В. </a:t>
            </a:r>
            <a:r>
              <a:rPr lang="ru-RU" dirty="0" err="1" smtClean="0"/>
              <a:t>Кубанцева</a:t>
            </a:r>
            <a:r>
              <a:rPr lang="ru-RU" dirty="0" smtClean="0"/>
              <a:t> член Союза журналистов России; </a:t>
            </a:r>
            <a:r>
              <a:rPr lang="ru-RU" dirty="0" err="1" smtClean="0"/>
              <a:t>М.Емельяновна</a:t>
            </a:r>
            <a:r>
              <a:rPr lang="ru-RU" dirty="0" smtClean="0"/>
              <a:t>. Максимова –, первая национальная оперная певица РМ, заслуженная , артистка РМ, народна артистка РМ лауреат Государственной  премии РМ.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714356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Одним из значимых событий для </a:t>
            </a:r>
            <a:r>
              <a:rPr lang="ru-RU" sz="1600" dirty="0" err="1" smtClean="0"/>
              <a:t>Перхляя</a:t>
            </a:r>
            <a:r>
              <a:rPr lang="ru-RU" sz="1600" dirty="0" smtClean="0"/>
              <a:t> И его жителей –возрождения церкви ,которая много </a:t>
            </a:r>
          </a:p>
          <a:p>
            <a:r>
              <a:rPr lang="ru-RU" sz="1600" dirty="0" smtClean="0"/>
              <a:t>лет служила совхозным амбаром .Хранили в ней зерно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142852"/>
            <a:ext cx="4745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Вознесение креста над храмом села </a:t>
            </a:r>
            <a:r>
              <a:rPr lang="ru-RU" b="1" dirty="0" err="1" smtClean="0"/>
              <a:t>Перхляй</a:t>
            </a:r>
            <a:endParaRPr lang="ru-RU" b="1" dirty="0"/>
          </a:p>
        </p:txBody>
      </p:sp>
      <p:pic>
        <p:nvPicPr>
          <p:cNvPr id="3076" name="Picture 4" descr="https://sun9-east.userapi.com/sun9-60/s/v1/ig2/4PCLaFklHQHoUYccSFqfGbR79F1pZvQZsVUK6djJKa2WUy0gLoq-n4bepCcigyFhUyT_DS36LgMeSYNlie__hh66.jpg?size=665x1080&amp;quality=95&amp;type=alb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1214422"/>
            <a:ext cx="3320904" cy="5393348"/>
          </a:xfrm>
          <a:prstGeom prst="rect">
            <a:avLst/>
          </a:prstGeom>
          <a:noFill/>
        </p:spPr>
      </p:pic>
      <p:pic>
        <p:nvPicPr>
          <p:cNvPr id="3078" name="Picture 6" descr="https://i.mycdn.me/i?r=AzGBqNaF5OQp2lMpnhRx4DEF4OMXBPFyFKa_vbklaFdEG8q9fclkPM1NTwId42IQUZ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71678"/>
            <a:ext cx="4214842" cy="4214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rasfokus.ru/images/photos/medium/b67d1abebbe0f4c5add93daf864df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43966" cy="5625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428604"/>
            <a:ext cx="3646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50017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smtClean="0"/>
              <a:t>ru.wikipedia.org/wiki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28680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Перхляй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(м.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Перьфляй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 — село, центр сельской администрации в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2" tooltip="Рузаевский район"/>
              </a:rPr>
              <a:t>Рузаевском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tooltip="Рузаевский район"/>
              </a:rPr>
              <a:t> районе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Мордовии.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Население 736 чел. (2001), в основном мордва-мокша.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Расположено в 13 км от районного центра и железнодорожной станции Рузаевка. Название-характеристика: от м.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перьф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«вокруг» и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ляй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«река», то есть место, окруженное рекой. Основано в 17 в. выходцами из д. Конаково (ныне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3" tooltip="Темниковский район"/>
              </a:rPr>
              <a:t>Темниковского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 tooltip="Темниковский район"/>
              </a:rPr>
              <a:t> района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село Перхляй Рузаевский район Республика Мордовия - малая родина родной  край uistoka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8858312" cy="2228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Источник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357562"/>
            <a:ext cx="4478725" cy="3356422"/>
          </a:xfrm>
          <a:prstGeom prst="rect">
            <a:avLst/>
          </a:prstGeom>
          <a:noFill/>
        </p:spPr>
      </p:pic>
      <p:pic>
        <p:nvPicPr>
          <p:cNvPr id="15366" name="Picture 6" descr="10 уникальных неизвестных фото старинного Аткарск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0"/>
            <a:ext cx="5429288" cy="2928934"/>
          </a:xfrm>
          <a:prstGeom prst="rect">
            <a:avLst/>
          </a:prstGeom>
          <a:noFill/>
        </p:spPr>
      </p:pic>
      <p:sp>
        <p:nvSpPr>
          <p:cNvPr id="15362" name="AutoShape 2" descr="https://tourismportal.net/geo13/media/uploads/1443856912-475890294-1143-m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335758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История села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Перхляй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836712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  бумаг известно, что в 1642 году,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селились служилые татары в 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деревне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Пензятка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(ныне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Лямбирского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района), рядом находилось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мордовское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поселение. 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3573016"/>
            <a:ext cx="45720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поселение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располагалось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среди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ручьев. По этой причине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поселенцы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нарекли деревню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Перхляем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по-мокшански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перьф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ляйхть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«кругом речки». Так гласит предание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бытующее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Перхляе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 давних пор.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Село находится на речке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Перхляй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 15км от Рузаевки.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Владим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51823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Рыбалка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5867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ойти в электронный дневник учебного заведения МБОУ Перхляйская ООШ Перхляй можно по ссылке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048" y="1214422"/>
            <a:ext cx="4384952" cy="3286148"/>
          </a:xfrm>
          <a:prstGeom prst="rect">
            <a:avLst/>
          </a:prstGeom>
          <a:noFill/>
        </p:spPr>
      </p:pic>
      <p:pic>
        <p:nvPicPr>
          <p:cNvPr id="16388" name="Picture 4" descr="Раськень озкс 2013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37341"/>
            <a:ext cx="5214974" cy="352065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2860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 начале 90х годов совхоз «</a:t>
            </a:r>
            <a:r>
              <a:rPr lang="ru-RU" sz="1600" dirty="0" err="1" smtClean="0"/>
              <a:t>Подлесный</a:t>
            </a:r>
            <a:r>
              <a:rPr lang="ru-RU" sz="1600" dirty="0" smtClean="0"/>
              <a:t>» обанкротился и земли </a:t>
            </a:r>
            <a:r>
              <a:rPr lang="ru-RU" sz="1600" dirty="0" err="1" smtClean="0"/>
              <a:t>Перхляйского</a:t>
            </a:r>
            <a:r>
              <a:rPr lang="ru-RU" sz="1600" dirty="0" smtClean="0"/>
              <a:t> поселения,  3122 га, </a:t>
            </a:r>
            <a:endParaRPr lang="ru-RU" sz="1600" dirty="0" smtClean="0"/>
          </a:p>
          <a:p>
            <a:r>
              <a:rPr lang="ru-RU" sz="1600" dirty="0" smtClean="0"/>
              <a:t>стали</a:t>
            </a:r>
            <a:r>
              <a:rPr lang="ru-RU" sz="1600" dirty="0" smtClean="0"/>
              <a:t> зарастать сорной травой. Жители села стали уезжать отсюда. Пришли «лихие девяностые», и все пошло кувырком. Опустели недавно построенные коровники, превращалась в металлолом техника, </a:t>
            </a:r>
            <a:endParaRPr lang="ru-RU" sz="1600" dirty="0" smtClean="0"/>
          </a:p>
          <a:p>
            <a:r>
              <a:rPr lang="ru-RU" sz="1600" dirty="0" smtClean="0"/>
              <a:t>перестала</a:t>
            </a:r>
            <a:r>
              <a:rPr lang="ru-RU" sz="1600" dirty="0" smtClean="0"/>
              <a:t> обрабатываться земля. Но в любое  село спасалось живностью дворах. </a:t>
            </a:r>
            <a:r>
              <a:rPr lang="ru-RU" sz="1600" dirty="0" err="1" smtClean="0"/>
              <a:t>Перхляйцы</a:t>
            </a:r>
            <a:r>
              <a:rPr lang="ru-RU" sz="1600" dirty="0" smtClean="0"/>
              <a:t> с </a:t>
            </a:r>
            <a:endParaRPr lang="ru-RU" sz="1600" dirty="0" smtClean="0"/>
          </a:p>
          <a:p>
            <a:r>
              <a:rPr lang="ru-RU" sz="1600" dirty="0" smtClean="0"/>
              <a:t>удвоенной</a:t>
            </a:r>
            <a:r>
              <a:rPr lang="ru-RU" sz="1600" dirty="0" smtClean="0"/>
              <a:t> энергией занялись разведением коров.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142852"/>
            <a:ext cx="2291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ВОЗРОЖДЕНИЕ СЕЛА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14488"/>
            <a:ext cx="435771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Возрождение </a:t>
            </a:r>
            <a:r>
              <a:rPr lang="ru-RU" sz="1600" dirty="0" smtClean="0"/>
              <a:t> </a:t>
            </a:r>
            <a:r>
              <a:rPr lang="ru-RU" sz="1600" dirty="0" err="1" smtClean="0"/>
              <a:t>с.Перхляй</a:t>
            </a:r>
            <a:r>
              <a:rPr lang="ru-RU" sz="1600" dirty="0" smtClean="0"/>
              <a:t> началось благодаря </a:t>
            </a:r>
            <a:endParaRPr lang="ru-RU" sz="1600" dirty="0" smtClean="0"/>
          </a:p>
          <a:p>
            <a:r>
              <a:rPr lang="ru-RU" sz="1600" dirty="0" smtClean="0"/>
              <a:t>коренным</a:t>
            </a:r>
            <a:r>
              <a:rPr lang="ru-RU" sz="1600" dirty="0" smtClean="0"/>
              <a:t> жителям села</a:t>
            </a:r>
            <a:r>
              <a:rPr lang="ru-RU" sz="1600" dirty="0" smtClean="0"/>
              <a:t>. Все</a:t>
            </a:r>
            <a:r>
              <a:rPr lang="ru-RU" sz="1600" dirty="0" smtClean="0"/>
              <a:t> в сельском поселении переменилось, </a:t>
            </a:r>
            <a:endParaRPr lang="ru-RU" sz="1600" dirty="0" smtClean="0"/>
          </a:p>
          <a:p>
            <a:r>
              <a:rPr lang="ru-RU" sz="1600" dirty="0" smtClean="0"/>
              <a:t>увеличилось</a:t>
            </a:r>
            <a:r>
              <a:rPr lang="ru-RU" sz="1600" dirty="0" smtClean="0"/>
              <a:t> количество рабочих мест, и теперь многие селяне трудятся в родном </a:t>
            </a:r>
            <a:r>
              <a:rPr lang="ru-RU" sz="1600" dirty="0" err="1" smtClean="0"/>
              <a:t>Перхляе</a:t>
            </a:r>
            <a:r>
              <a:rPr lang="ru-RU" sz="1600" dirty="0" smtClean="0"/>
              <a:t>.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16390" name="Picture 6" descr="Предыдущая.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63186"/>
            <a:ext cx="3929057" cy="2594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429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Чтобы возродить село, нужно было подготовить </a:t>
            </a:r>
            <a:r>
              <a:rPr lang="ru-RU" dirty="0" smtClean="0"/>
              <a:t>хорошую материальную базу .</a:t>
            </a:r>
          </a:p>
          <a:p>
            <a:r>
              <a:rPr lang="ru-RU" dirty="0" smtClean="0"/>
              <a:t>Были асфальтированы дороги</a:t>
            </a:r>
            <a:r>
              <a:rPr lang="ru-RU" dirty="0" smtClean="0"/>
              <a:t>, построены </a:t>
            </a:r>
            <a:r>
              <a:rPr lang="ru-RU" dirty="0" smtClean="0"/>
              <a:t>школы</a:t>
            </a:r>
            <a:r>
              <a:rPr lang="ru-RU" dirty="0" smtClean="0"/>
              <a:t>, через </a:t>
            </a:r>
            <a:r>
              <a:rPr lang="ru-RU" dirty="0" smtClean="0"/>
              <a:t>речку возведен железобетонный </a:t>
            </a:r>
            <a:r>
              <a:rPr lang="ru-RU" dirty="0" smtClean="0"/>
              <a:t>мост. Выросла </a:t>
            </a:r>
            <a:r>
              <a:rPr lang="ru-RU" dirty="0" smtClean="0"/>
              <a:t>целая улица Молодежная</a:t>
            </a:r>
            <a:endParaRPr lang="ru-RU" dirty="0"/>
          </a:p>
        </p:txBody>
      </p:sp>
      <p:pic>
        <p:nvPicPr>
          <p:cNvPr id="28676" name="Picture 4" descr="https://pimg.mycdn.me/getImage?disableStub=true&amp;type=VIDEO_S_720&amp;url=https%3A%2F%2Fvdp.mycdn.me%2FgetImage%3Fid%3D320533629662%26idx%3D13%26thumbType%3D37%26f%3D1&amp;signatureToken=gAKLLikS6OWgTuq32QCW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00375"/>
            <a:ext cx="6858000" cy="3857625"/>
          </a:xfrm>
          <a:prstGeom prst="rect">
            <a:avLst/>
          </a:prstGeom>
          <a:noFill/>
        </p:spPr>
      </p:pic>
      <p:pic>
        <p:nvPicPr>
          <p:cNvPr id="28674" name="Picture 2" descr="Молодёжная улиц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26"/>
            <a:ext cx="45720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ruzgazeta.ru/wp-content/uploads/2018/08/DSC_05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0" y="0"/>
            <a:ext cx="6191250" cy="41052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142852"/>
            <a:ext cx="523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/>
              <a:t>Национальные </a:t>
            </a:r>
            <a:r>
              <a:rPr lang="ru-RU" b="1" dirty="0" smtClean="0"/>
              <a:t>праздники в </a:t>
            </a:r>
            <a:r>
              <a:rPr lang="ru-RU" b="1" dirty="0" err="1" smtClean="0"/>
              <a:t>Перхляе</a:t>
            </a:r>
            <a:r>
              <a:rPr lang="ru-RU" b="1" dirty="0" smtClean="0"/>
              <a:t> (</a:t>
            </a:r>
            <a:r>
              <a:rPr lang="ru-RU" b="1" dirty="0" smtClean="0"/>
              <a:t>Мордовии)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0"/>
            <a:ext cx="27146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i="0" dirty="0" smtClean="0">
                <a:solidFill>
                  <a:srgbClr val="222222"/>
                </a:solidFill>
                <a:latin typeface="Verdana"/>
              </a:rPr>
              <a:t>Изначально фестиваль «</a:t>
            </a:r>
            <a:r>
              <a:rPr lang="ru-RU" sz="1400" b="0" i="0" dirty="0" err="1" smtClean="0">
                <a:solidFill>
                  <a:srgbClr val="222222"/>
                </a:solidFill>
                <a:latin typeface="Verdana"/>
              </a:rPr>
              <a:t>Кургоня</a:t>
            </a:r>
            <a:r>
              <a:rPr lang="ru-RU" sz="1400" b="0" i="0" dirty="0" smtClean="0">
                <a:solidFill>
                  <a:srgbClr val="222222"/>
                </a:solidFill>
                <a:latin typeface="Verdana"/>
              </a:rPr>
              <a:t>» задумывался как гастрономический праздник, демонстрирующий вкусовые и эстетические особенности национальных кухонь республики</a:t>
            </a:r>
            <a:endParaRPr lang="ru-RU" sz="1400" dirty="0"/>
          </a:p>
        </p:txBody>
      </p:sp>
      <p:pic>
        <p:nvPicPr>
          <p:cNvPr id="18434" name="Picture 2" descr="http://ruzgazeta.ru/wp-content/uploads/2018/08/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74615"/>
            <a:ext cx="5143504" cy="41833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57818" y="4214818"/>
            <a:ext cx="30003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22222"/>
                </a:solidFill>
                <a:latin typeface="Verdana"/>
              </a:rPr>
              <a:t> </a:t>
            </a:r>
            <a:r>
              <a:rPr lang="ru-RU" b="0" i="0" dirty="0" err="1" smtClean="0">
                <a:solidFill>
                  <a:srgbClr val="222222"/>
                </a:solidFill>
                <a:latin typeface="Verdana"/>
              </a:rPr>
              <a:t>Кургоня</a:t>
            </a:r>
            <a:r>
              <a:rPr lang="ru-RU" b="0" i="0" dirty="0" smtClean="0">
                <a:solidFill>
                  <a:srgbClr val="222222"/>
                </a:solidFill>
                <a:latin typeface="Verdana"/>
              </a:rPr>
              <a:t> — мордовская ватрушка с картофелем, внешне напоминающая солнце — один из символов дружбы и единения народов.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ruzgazeta.ru/wp-content/uploads/2018/08/DSC_05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656" y="285728"/>
            <a:ext cx="9157656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277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Рыжик</cp:lastModifiedBy>
  <cp:revision>21</cp:revision>
  <dcterms:created xsi:type="dcterms:W3CDTF">2022-10-24T13:12:07Z</dcterms:created>
  <dcterms:modified xsi:type="dcterms:W3CDTF">2023-02-17T04:34:46Z</dcterms:modified>
</cp:coreProperties>
</file>