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71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535" autoAdjust="0"/>
  </p:normalViewPr>
  <p:slideViewPr>
    <p:cSldViewPr snapToGrid="0">
      <p:cViewPr varScale="1">
        <p:scale>
          <a:sx n="109" d="100"/>
          <a:sy n="109" d="100"/>
        </p:scale>
        <p:origin x="61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2/16/2023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2/16/2023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2/16/2023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2/16/2023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44886" y="2638502"/>
            <a:ext cx="7766936" cy="999905"/>
          </a:xfrm>
        </p:spPr>
        <p:txBody>
          <a:bodyPr/>
          <a:lstStyle/>
          <a:p>
            <a:r>
              <a:rPr lang="ru-RU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Великие математики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37014" y="6521974"/>
            <a:ext cx="7766936" cy="815765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Автор: учитель математики  </a:t>
            </a:r>
            <a:r>
              <a:rPr lang="ru-RU" dirty="0" err="1">
                <a:solidFill>
                  <a:srgbClr val="002060"/>
                </a:solidFill>
              </a:rPr>
              <a:t>Нестиарской</a:t>
            </a:r>
            <a:r>
              <a:rPr lang="ru-RU" dirty="0">
                <a:solidFill>
                  <a:srgbClr val="002060"/>
                </a:solidFill>
              </a:rPr>
              <a:t> ОШ </a:t>
            </a:r>
            <a:r>
              <a:rPr lang="ru-RU" dirty="0" err="1">
                <a:solidFill>
                  <a:srgbClr val="002060"/>
                </a:solidFill>
              </a:rPr>
              <a:t>Зеленова</a:t>
            </a:r>
            <a:r>
              <a:rPr lang="ru-RU" dirty="0">
                <a:solidFill>
                  <a:srgbClr val="002060"/>
                </a:solidFill>
              </a:rPr>
              <a:t> Г.А.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761" y="222989"/>
            <a:ext cx="1538325" cy="19564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0546" y="222989"/>
            <a:ext cx="1609537" cy="22403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29348" y="140843"/>
            <a:ext cx="1653405" cy="203854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49499" y="259247"/>
            <a:ext cx="1640761" cy="223766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62582" y="222989"/>
            <a:ext cx="1632501" cy="213232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8805" y="2406042"/>
            <a:ext cx="1715959" cy="203067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828151" y="2406042"/>
            <a:ext cx="1654602" cy="214195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4545" y="4473331"/>
            <a:ext cx="1990833" cy="286440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287604" y="4719025"/>
            <a:ext cx="1654601" cy="207146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751130" y="3883473"/>
            <a:ext cx="1733440" cy="239343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012170" y="4129887"/>
            <a:ext cx="1508125" cy="208233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593724" y="3876163"/>
            <a:ext cx="1651138" cy="2589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1597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Иоганн Карл Фридрих Гаусс (30.04.1777 — 23.02.1855)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0832" y="1645200"/>
            <a:ext cx="7078441" cy="3880773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Выдающийся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немецкий математик, астроном и физик. С именем Гаусса связаны фундаментальные исследования почти во всех основных областях математики: алгебре, дифференциальной и неевклидовой геометрии, в математическом анализе, теории функций комплексного переменного, теории вероятностей, а также в астрономии, геодезии и механике. В 19 лет определил, какие правильные многоугольники можно построить циркулем и линейкой. Занимался геодезией и вычислительной астрономией. создал теорию кривых поверхностей. Один из создателей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неевклидовой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геометрии. «Не считать ничего сделанным, если ещё кое-что осталось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Гаусс дал первое строгое доказательство основной теоремы алгебры. Он открыл кольцо целых комплексных гауссовых чисел, создал для них теорию делимости и с их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помощью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решил немало алгебраических проблем. Указал геометрическую модель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комплексных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чисел и действий с ними. 	</a:t>
            </a:r>
          </a:p>
          <a:p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7594" y="1456481"/>
            <a:ext cx="3733599" cy="4810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8866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Николай Иванович Лобачевский </a:t>
            </a:r>
            <a:r>
              <a:rPr lang="ru-RU" dirty="0"/>
              <a:t>(20.11.1792 — 12.02.1856)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4577" y="1703389"/>
            <a:ext cx="6662805" cy="3880773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математик, создатель неевклидовой геометрии, названной его именем, деятель университетского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народного просвещения. 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Открытие Лобачевского (1826, опубликованное 1829-30), не получившее признания современников, совершило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переворот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представлении о природе пространства, в основе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которого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более 2 тыс. лет лежало учение Евклида, и оказало огромное влияние на развитие математического мышления. 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Лобачевский получил ряд ценных результатов и в других разделах математики: так, в алгебре он разработал новый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приближённого решения уравнений, в математическом анализе получил ряд тонких теорем о тригонометрических рядах, уточнил понятие непрерывной функции .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разные годы он опубликовал несколько блестящих статей по математическому анализу, алгебре и теории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вероятностей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также по механике, физике и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астрономии.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0139" y="818367"/>
            <a:ext cx="3657599" cy="6052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5029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МИХАИЛ ВАСИЛЬЕВИЧ ОСТРОГРАДСКИЙ ( 1801-1862)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90"/>
            <a:ext cx="7219757" cy="308474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Российский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украинский математик и механик, признанный лидер математиков Российской империи середины XIX века. Основные работы Остроградского относятся к прикладным аспектам математического анализа, механики, теории упруго-</a:t>
            </a:r>
            <a:r>
              <a:rPr lang="ru-RU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магнетизма, теории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вероятностей Кроме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научных исследований, Остроградский написал ряд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замечательных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учебников по высшей и элементарной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математике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(«Программа и конспект тригонометрии», «Руководство начальной геометрии»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7091" y="1153140"/>
            <a:ext cx="3922315" cy="4501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061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Пафнутий</a:t>
            </a:r>
            <a:r>
              <a:rPr lang="ru-RU" b="1" dirty="0"/>
              <a:t> Львович Чебышев </a:t>
            </a:r>
            <a:r>
              <a:rPr lang="ru-RU" dirty="0"/>
              <a:t>(16.05.1821 – 26.11.1894)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9145" y="1562073"/>
            <a:ext cx="6853997" cy="3880773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Выдающийся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математик и механик, автор классических открытий в теории чисел, теории вероятностей, теории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механизмов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 частности, им доказаны в теории вероятностей, в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общей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форме, закон больших чисел, в теории чисел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асимптотический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 распределения простых чисел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Чебышев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 основоположником нового раздела теории функций: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конструктивной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теории функций, основным составным элементом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которой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теория наилучших приближений функций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многочленами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Чебышев создал самостоятельную русскую математическую науку о механизмах, поставил в ней такие проблемы, к решению которых наука стала подходить только в начале 20 века. 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«Сближение теории с практикой даёт самые благотворные результаты, и одна только практика от этого выигрывает, сами науки развиваются под влиянием её» 	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0140" y="1376742"/>
            <a:ext cx="3407645" cy="4370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9133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Со́фья</a:t>
            </a:r>
            <a:r>
              <a:rPr lang="ru-RU" b="1" dirty="0"/>
              <a:t> </a:t>
            </a:r>
            <a:r>
              <a:rPr lang="ru-RU" b="1" dirty="0" err="1"/>
              <a:t>Васи́льевна</a:t>
            </a:r>
            <a:r>
              <a:rPr lang="ru-RU" b="1" dirty="0"/>
              <a:t> </a:t>
            </a:r>
            <a:r>
              <a:rPr lang="ru-RU" b="1" dirty="0" err="1"/>
              <a:t>Ковале́вская</a:t>
            </a:r>
            <a:r>
              <a:rPr lang="ru-RU" b="1" dirty="0"/>
              <a:t> </a:t>
            </a:r>
            <a:r>
              <a:rPr lang="ru-RU" dirty="0"/>
              <a:t>(15.01.1850 — 10.02.1891)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4454" y="1761578"/>
            <a:ext cx="7003626" cy="4614284"/>
          </a:xfrm>
        </p:spPr>
        <p:txBody>
          <a:bodyPr>
            <a:normAutofit fontScale="77500" lnSpcReduction="20000"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математик, писательница, член-корреспондент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Петербургской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Академии наук. Первая в России и в Северной Европе женщина-профессор математики. 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Получила домашнее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образование.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1869 году училась в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Гейдельбергском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университете у </a:t>
            </a:r>
            <a:r>
              <a:rPr lang="ru-RU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Кенигсбергера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с 1870 года по 1874 год в Берлинском университете у К. Вейерштрасса. В 1874 году </a:t>
            </a:r>
            <a:r>
              <a:rPr lang="ru-RU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Гёттингенский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университет, после защиты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диссертации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присвоил С.В. Ковалевской степень доктора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философии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1881 С.В. Ковалевская избрана в члены Московского математического общества. 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 1884 году становится профессором кафедры математики в Стокгольмском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университете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Лауреат премий Парижской и Шведской академии наук. 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важные исследования С.В. Ковалевской относятся к теории вращения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твёрдого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тела. Она открыла третий классический случай разрешимости задачи о вращении твёрдого тела вокруг неподвижной точки. Доказала существование аналитического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 задачи Коши для систем дифференциальных уравнений с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частными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производными, исследовала задачу Лапласа о равновесии кольца Сатурна,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получила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второе приближение. 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Решила задачу о приведении некоторого класса абелевых интегралов третьего ранга к эллиптическим интегралам. Работала также в области теории потенциала,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математической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физики, небесной механики. 	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7789" y="1419995"/>
            <a:ext cx="4049015" cy="4881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8539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Андрей Николаевич Колмогоров </a:t>
            </a:r>
            <a:r>
              <a:rPr lang="ru-RU" dirty="0"/>
              <a:t>(12.04.1903 — 20.10.1987)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03389"/>
            <a:ext cx="6604615" cy="3880773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Советский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математик, один из крупнейших математиков ХХ века. 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Колмогоров — один из основоположников современной теории вероятностей. Им получены фундаментальные результаты в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топологии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геометрии, математической логике, классической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механике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теории турбулентности, теории сложности алгоритмов, теории информации, теории функций, теории тригонометрических рядов, теории меры, теории приближения функций, теории множеств, теории дифференциальных уравнений, теории динамических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функциональном анализе и в ряде других областей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математики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её приложений.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2493" y="1054349"/>
            <a:ext cx="3470792" cy="503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1113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ДАВИД ГИЛЬБЕРТ (1862-1943)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5109" y="1487258"/>
            <a:ext cx="4534746" cy="3433877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Выдающийся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немецкий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математик-универсал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Основатель </a:t>
            </a:r>
            <a:r>
              <a:rPr lang="ru-RU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Геттингемской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Математической школы. </a:t>
            </a:r>
            <a:r>
              <a:rPr lang="ru-RU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Гильберд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завершил начатое Евклидом. Ему принадлежит глубокое </a:t>
            </a:r>
            <a:r>
              <a:rPr lang="ru-RU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оббщение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евклидовой геометрии, он получил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важнейшие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в математической логике. «Арифметические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знаки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записанные геометрические фигуры, а геометрические фигуры – это нарисованные формулы </a:t>
            </a:r>
            <a:r>
              <a:rPr lang="ru-RU" dirty="0"/>
              <a:t>	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9855" y="1487258"/>
            <a:ext cx="3336342" cy="4077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280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250873" y="2410935"/>
            <a:ext cx="6096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>
                <a:solidFill>
                  <a:srgbClr val="0070C0"/>
                </a:solidFill>
                <a:latin typeface="Times New Roman" panose="02020603050405020304" pitchFamily="18" charset="0"/>
              </a:rPr>
              <a:t>Пифагор 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</a:rPr>
              <a:t>–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древнегреческий математик, философ, религиозный и политический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деятель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из </a:t>
            </a:r>
            <a:r>
              <a:rPr lang="ru-RU" b="1" i="1" dirty="0" err="1">
                <a:solidFill>
                  <a:srgbClr val="002060"/>
                </a:solidFill>
                <a:latin typeface="Times New Roman" panose="02020603050405020304" pitchFamily="18" charset="0"/>
              </a:rPr>
              <a:t>Самоса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.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Ученый также создал свою собственную религиозно-философскую школу пифагорейцев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.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Годы жизни Пифагора 570 – 490 гг. до нашей эры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.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Самые ранние сведения о жизни и учении философа появились лишь 200 лет спустя после его смерти. </a:t>
            </a:r>
            <a:endParaRPr lang="ru-RU" b="1" i="1" dirty="0" smtClean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В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честь ученого назван кратер на Луне. 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Предположительно ученый родился на острове </a:t>
            </a:r>
            <a:r>
              <a:rPr lang="ru-RU" b="1" i="1" dirty="0" err="1">
                <a:solidFill>
                  <a:srgbClr val="002060"/>
                </a:solidFill>
                <a:latin typeface="Times New Roman" panose="02020603050405020304" pitchFamily="18" charset="0"/>
              </a:rPr>
              <a:t>Самос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, который позже покинул в знак протеста против тирании правителя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anose="02020603050405020304" pitchFamily="18" charset="0"/>
              </a:rPr>
              <a:t>Поликрата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	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125" y="767201"/>
            <a:ext cx="4400325" cy="3287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393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6480" y="83128"/>
            <a:ext cx="2897775" cy="352866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5033510" cy="1320800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002060"/>
                </a:solidFill>
              </a:rPr>
              <a:t>Евклид</a:t>
            </a:r>
            <a:endParaRPr lang="ru-RU" sz="80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Дата рождения около 325 года до н.э.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Дата смерти до 265 года до н.э. 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 смерти Александрия, Эллинистический Египет </a:t>
            </a:r>
          </a:p>
          <a:p>
            <a:r>
              <a:rPr lang="ru-RU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Евкли́д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или </a:t>
            </a:r>
            <a:r>
              <a:rPr lang="ru-RU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Эвкли́д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древнегреческий математик, автор первого из дошедших до нас теоретических трактатов по математике. Биографические сведения об Евклиде крайне скудны. Достоверным можно считать лишь то, что его научная деятельность протекала в Александрии в III в. до н. э. 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Евклид — первый математик Александрийской школы. Его главная работа «Начала» содержит изложение планиметрии, стереометрии и ряда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вопросов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теории чисел; в ней он подвёл итог предшествующему развитию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древнегреческой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математики и создал фундамент дальнейшего развития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математики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5670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Архимед (287 до н. э. — 212 до н. э.)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70000"/>
            <a:ext cx="8596668" cy="3880773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Древнегреческий </a:t>
            </a:r>
            <a:r>
              <a:rPr lang="ru-RU" b="1" i="1" dirty="0">
                <a:solidFill>
                  <a:srgbClr val="002060"/>
                </a:solidFill>
              </a:rPr>
              <a:t>математик, физик, механик и инженер из Сиракуз. Сделал множество открытий в геометрии. Заложил основы механики, гидростатики. </a:t>
            </a:r>
            <a:r>
              <a:rPr lang="ru-RU" b="1" i="1" dirty="0" smtClean="0">
                <a:solidFill>
                  <a:srgbClr val="002060"/>
                </a:solidFill>
              </a:rPr>
              <a:t> </a:t>
            </a:r>
            <a:endParaRPr lang="ru-RU" b="1" i="1" dirty="0">
              <a:solidFill>
                <a:srgbClr val="002060"/>
              </a:solidFill>
            </a:endParaRPr>
          </a:p>
          <a:p>
            <a:r>
              <a:rPr lang="ru-RU" b="1" i="1" dirty="0">
                <a:solidFill>
                  <a:srgbClr val="002060"/>
                </a:solidFill>
              </a:rPr>
              <a:t>Е</a:t>
            </a:r>
            <a:r>
              <a:rPr lang="ru-RU" b="1" i="1" dirty="0" smtClean="0">
                <a:solidFill>
                  <a:srgbClr val="002060"/>
                </a:solidFill>
              </a:rPr>
              <a:t>му </a:t>
            </a:r>
            <a:r>
              <a:rPr lang="ru-RU" b="1" i="1" dirty="0">
                <a:solidFill>
                  <a:srgbClr val="002060"/>
                </a:solidFill>
              </a:rPr>
              <a:t>принадлежат замечательные </a:t>
            </a:r>
            <a:r>
              <a:rPr lang="ru-RU" b="1" i="1" dirty="0" smtClean="0">
                <a:solidFill>
                  <a:srgbClr val="002060"/>
                </a:solidFill>
              </a:rPr>
              <a:t>исследования </a:t>
            </a:r>
            <a:r>
              <a:rPr lang="ru-RU" b="1" i="1" dirty="0">
                <a:solidFill>
                  <a:srgbClr val="002060"/>
                </a:solidFill>
              </a:rPr>
              <a:t>по геометрии, арифметике, алгебре. Так, он нашёл все полуправильные многогранники, которые теперь носят его имя, значительно развил учение о конических </a:t>
            </a:r>
            <a:r>
              <a:rPr lang="ru-RU" b="1" i="1" dirty="0" smtClean="0">
                <a:solidFill>
                  <a:srgbClr val="002060"/>
                </a:solidFill>
              </a:rPr>
              <a:t>сечениях</a:t>
            </a:r>
            <a:r>
              <a:rPr lang="ru-RU" b="1" i="1" dirty="0">
                <a:solidFill>
                  <a:srgbClr val="002060"/>
                </a:solidFill>
              </a:rPr>
              <a:t>, дал геометрический способ решения кубических уравнений. 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Лучшим </a:t>
            </a:r>
            <a:r>
              <a:rPr lang="ru-RU" b="1" i="1" dirty="0">
                <a:solidFill>
                  <a:srgbClr val="002060"/>
                </a:solidFill>
              </a:rPr>
              <a:t>своим достижением он считал определение поверхности и объёма шара — </a:t>
            </a:r>
            <a:r>
              <a:rPr lang="ru-RU" b="1" i="1" dirty="0" smtClean="0">
                <a:solidFill>
                  <a:srgbClr val="002060"/>
                </a:solidFill>
              </a:rPr>
              <a:t>задача</a:t>
            </a:r>
            <a:r>
              <a:rPr lang="ru-RU" b="1" i="1" dirty="0">
                <a:solidFill>
                  <a:srgbClr val="002060"/>
                </a:solidFill>
              </a:rPr>
              <a:t>, которую до него никто решить не мог. Архимед просил выбить на своей могиле шар, вписанный в цилиндр. 	</a:t>
            </a:r>
          </a:p>
          <a:p>
            <a:r>
              <a:rPr lang="ru-RU" b="1" i="1" dirty="0">
                <a:solidFill>
                  <a:srgbClr val="002060"/>
                </a:solidFill>
              </a:rPr>
              <a:t>Огромное значение для развития математики имело вычисленное Архимедом отношение длины окружности к диаметру. В работе «Об измерении круга» Архимед дал своё знаменитое приближение для числа Пи : «архимедово число». Более того, он сумел оценить точность этого приближения. Идеи </a:t>
            </a:r>
            <a:r>
              <a:rPr lang="ru-RU" b="1" i="1" dirty="0" smtClean="0">
                <a:solidFill>
                  <a:srgbClr val="002060"/>
                </a:solidFill>
              </a:rPr>
              <a:t>Архимеда </a:t>
            </a:r>
            <a:r>
              <a:rPr lang="ru-RU" b="1" i="1" dirty="0">
                <a:solidFill>
                  <a:srgbClr val="002060"/>
                </a:solidFill>
              </a:rPr>
              <a:t>почти на два тысячелетия опередили своё время. Только в XVII веке учёные смогли продолжить и развить труды великого </a:t>
            </a:r>
            <a:r>
              <a:rPr lang="ru-RU" b="1" i="1" dirty="0" smtClean="0">
                <a:solidFill>
                  <a:srgbClr val="002060"/>
                </a:solidFill>
              </a:rPr>
              <a:t>греческого </a:t>
            </a:r>
            <a:r>
              <a:rPr lang="ru-RU" b="1" i="1" dirty="0">
                <a:solidFill>
                  <a:srgbClr val="002060"/>
                </a:solidFill>
              </a:rPr>
              <a:t>математика. 	</a:t>
            </a:r>
          </a:p>
          <a:p>
            <a:r>
              <a:rPr lang="ru-RU" b="1" i="1" dirty="0">
                <a:solidFill>
                  <a:srgbClr val="002060"/>
                </a:solidFill>
              </a:rPr>
              <a:t>	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9899" y="92337"/>
            <a:ext cx="2926301" cy="3872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655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Франсуа Виет (1540 — 13.02.1603)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9832" y="1462320"/>
            <a:ext cx="6309361" cy="2893549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Французский </a:t>
            </a:r>
            <a:r>
              <a:rPr lang="ru-RU" b="1" i="1" dirty="0">
                <a:solidFill>
                  <a:srgbClr val="002060"/>
                </a:solidFill>
              </a:rPr>
              <a:t>математик, основоположник символической </a:t>
            </a:r>
            <a:r>
              <a:rPr lang="ru-RU" b="1" i="1" dirty="0" smtClean="0">
                <a:solidFill>
                  <a:srgbClr val="002060"/>
                </a:solidFill>
              </a:rPr>
              <a:t>алгебры</a:t>
            </a:r>
            <a:r>
              <a:rPr lang="ru-RU" b="1" i="1" dirty="0">
                <a:solidFill>
                  <a:srgbClr val="002060"/>
                </a:solidFill>
              </a:rPr>
              <a:t>. </a:t>
            </a:r>
          </a:p>
          <a:p>
            <a:r>
              <a:rPr lang="ru-RU" b="1" i="1" dirty="0">
                <a:solidFill>
                  <a:srgbClr val="002060"/>
                </a:solidFill>
              </a:rPr>
              <a:t>Виет ввёл буквенные обозначения не только для неизвестных величин, но и для коэффициентов уравнений; благодаря этому стало впервые возможным выражение свойств уравнений и их корней общими формулами. Ему принадлежит установление единообразного приёма решения уравнений 2-й, 3-й и 4-й степе-ней. Установил зависимости между корнями и коэффициентами уравнений. 	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4719" y="1462320"/>
            <a:ext cx="3641688" cy="5016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787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Рене Декарт (31.03.1596 — 11.02.1650)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70000"/>
            <a:ext cx="5972848" cy="3880773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физик, философ. Основатель аналитической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геометрии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ченый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рассматривал символику Виета, многочлены, решения алгебраических уравнений,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комплексные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числа (их Декарт называл «ложными»). Кроме того,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Декарт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изучал механику, оптику, рефлекторную деятельность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Математические исследования Декарта тесно связаны с его философскими и физическими работами. В «Геометрии» (1637) Декарт впервые ввёл понятие переменной величины и функции. 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аналитической геометрии основным достижением явился созданный им метод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прямолинейных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координат. </a:t>
            </a:r>
            <a:endParaRPr lang="ru-RU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именем Декарта связаны такие понятия, как координаты, произведение, парабола, лист, овал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0182" y="1397137"/>
            <a:ext cx="3515270" cy="428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428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ПЬЕР ФЕРМА (1601 – 1665)</a:t>
            </a:r>
            <a:r>
              <a:rPr lang="ru-RU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5906346" cy="2644167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Французский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математик, один из создателей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аналитической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геометрии и дифференциального исчисления. Открыл правило нахождения экс-</a:t>
            </a:r>
            <a:r>
              <a:rPr lang="ru-RU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тремума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помощью производной. Автор многих теорем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теории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чисел. Знаменитая теорема Ферма из теории чисел,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которую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Ферма сформулировал без доказательства, вызывает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сих пор. С работ Ферма началась новая математическая наука-теория чисел. 	</a:t>
            </a:r>
          </a:p>
          <a:p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9341" y="916773"/>
            <a:ext cx="3573132" cy="4714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0252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Готфрид Вильгельм Лейбниц (1646-1716)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5432521" cy="2486225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Немецкий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математик, физик, философ, со-</a:t>
            </a:r>
            <a:r>
              <a:rPr lang="ru-RU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здатель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Берлинской академии наук. Основоположник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дифференциального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интегрального исчисления, ввёл Большую часть современной символики математического анализа. В работах Лейбница впервые появились идеи теории алгоритмов.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Предупреждаю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чтобы остерегались отбрасывать </a:t>
            </a:r>
            <a:r>
              <a:rPr lang="ru-RU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dx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- ошибка,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которую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часто допускают и которая препятствует продвижению вперёд 	</a:t>
            </a:r>
          </a:p>
          <a:p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4643" y="1555989"/>
            <a:ext cx="2945616" cy="3622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5661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ЛЕОНАРД ЭЙЛЕР (1707-1783)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90"/>
            <a:ext cx="6080913" cy="2760546"/>
          </a:xfrm>
        </p:spPr>
        <p:txBody>
          <a:bodyPr>
            <a:normAutofit fontScale="92500"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Российский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немецкий и швейцарский математик, внёсший значительный вклад в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математики, механики, физики, астрономии и ряда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прикладных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наук. Эйлер оставил </a:t>
            </a:r>
            <a:r>
              <a:rPr lang="ru-RU" sz="2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важнейшие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труды по самым раз-личным отраслям математики, механики, физики, астрономии и по ряду прикладных наук. Именно он создал несколько новых математических дисциплин — теорию чисел, вариационное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исчисление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теорию комплексных функций, дифференциальную геометрию поверхностей, специальные функции. 	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2847" y="1731306"/>
            <a:ext cx="3451683" cy="4293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149942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63</TotalTime>
  <Words>1472</Words>
  <Application>Microsoft Office PowerPoint</Application>
  <PresentationFormat>Широкоэкранный</PresentationFormat>
  <Paragraphs>63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Times New Roman</vt:lpstr>
      <vt:lpstr>Trebuchet MS</vt:lpstr>
      <vt:lpstr>Wingdings 3</vt:lpstr>
      <vt:lpstr>Аспект</vt:lpstr>
      <vt:lpstr>Великие математики</vt:lpstr>
      <vt:lpstr>Презентация PowerPoint</vt:lpstr>
      <vt:lpstr>Евклид</vt:lpstr>
      <vt:lpstr>Архимед (287 до н. э. — 212 до н. э.) </vt:lpstr>
      <vt:lpstr>Франсуа Виет (1540 — 13.02.1603)  </vt:lpstr>
      <vt:lpstr>Рене Декарт (31.03.1596 — 11.02.1650)  </vt:lpstr>
      <vt:lpstr>ПЬЕР ФЕРМА (1601 – 1665).</vt:lpstr>
      <vt:lpstr>Готфрид Вильгельм Лейбниц (1646-1716)</vt:lpstr>
      <vt:lpstr>ЛЕОНАРД ЭЙЛЕР (1707-1783)</vt:lpstr>
      <vt:lpstr>Иоганн Карл Фридрих Гаусс (30.04.1777 — 23.02.1855)  </vt:lpstr>
      <vt:lpstr>Николай Иванович Лобачевский (20.11.1792 — 12.02.1856)  </vt:lpstr>
      <vt:lpstr>МИХАИЛ ВАСИЛЬЕВИЧ ОСТРОГРАДСКИЙ ( 1801-1862)  </vt:lpstr>
      <vt:lpstr>Пафнутий Львович Чебышев (16.05.1821 – 26.11.1894)  </vt:lpstr>
      <vt:lpstr>Со́фья Васи́льевна Ковале́вская (15.01.1850 — 10.02.1891)  </vt:lpstr>
      <vt:lpstr>Андрей Николаевич Колмогоров (12.04.1903 — 20.10.1987)  </vt:lpstr>
      <vt:lpstr>ДАВИД ГИЛЬБЕРТ (1862-1943)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9</cp:revision>
  <dcterms:created xsi:type="dcterms:W3CDTF">2023-02-06T18:08:48Z</dcterms:created>
  <dcterms:modified xsi:type="dcterms:W3CDTF">2023-02-16T14:49:10Z</dcterms:modified>
</cp:coreProperties>
</file>