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C3300"/>
    <a:srgbClr val="00CC00"/>
    <a:srgbClr val="66FF99"/>
    <a:srgbClr val="FF66FF"/>
    <a:srgbClr val="FF3399"/>
    <a:srgbClr val="00FF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65" y="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985ECA-0092-49E2-8C0C-E7ABB95181E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03530EC-6D75-44A5-ABD4-C6A19C84D5A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cap="none" spc="0" normalizeH="0" baseline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rPr>
            <a:t>Виды планет</a:t>
          </a:r>
        </a:p>
      </dgm:t>
    </dgm:pt>
    <dgm:pt modelId="{8F1E03AA-37A7-4D9A-9662-E23C4EAD1996}" type="parTrans" cxnId="{B4B12356-4AED-4B2F-8762-6B415BBDA59D}">
      <dgm:prSet/>
      <dgm:spPr/>
      <dgm:t>
        <a:bodyPr/>
        <a:lstStyle/>
        <a:p>
          <a:endParaRPr lang="ru-RU"/>
        </a:p>
      </dgm:t>
    </dgm:pt>
    <dgm:pt modelId="{F57031C9-B962-40DE-BFAD-D7E5DF1897C3}" type="sibTrans" cxnId="{B4B12356-4AED-4B2F-8762-6B415BBDA59D}">
      <dgm:prSet/>
      <dgm:spPr/>
      <dgm:t>
        <a:bodyPr/>
        <a:lstStyle/>
        <a:p>
          <a:endParaRPr lang="ru-RU"/>
        </a:p>
      </dgm:t>
    </dgm:pt>
    <dgm:pt modelId="{C1B936B7-76E8-4822-BF26-34244A63701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Внутренние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планеты</a:t>
          </a:r>
        </a:p>
      </dgm:t>
    </dgm:pt>
    <dgm:pt modelId="{5908E6AF-E05D-41BB-9E87-910323E44DC7}" type="parTrans" cxnId="{15E010A5-DAE9-4D55-8DE6-B3F1B61FBB78}">
      <dgm:prSet/>
      <dgm:spPr/>
      <dgm:t>
        <a:bodyPr/>
        <a:lstStyle/>
        <a:p>
          <a:endParaRPr lang="ru-RU"/>
        </a:p>
      </dgm:t>
    </dgm:pt>
    <dgm:pt modelId="{4AFEA80D-25ED-47D4-89BF-C1A0694FB7C5}" type="sibTrans" cxnId="{15E010A5-DAE9-4D55-8DE6-B3F1B61FBB78}">
      <dgm:prSet/>
      <dgm:spPr/>
      <dgm:t>
        <a:bodyPr/>
        <a:lstStyle/>
        <a:p>
          <a:endParaRPr lang="ru-RU"/>
        </a:p>
      </dgm:t>
    </dgm:pt>
    <dgm:pt modelId="{C2E68751-BCC1-4CE8-801B-8739536A7A9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соединение</a:t>
          </a:r>
        </a:p>
      </dgm:t>
    </dgm:pt>
    <dgm:pt modelId="{4E04969D-78C0-42B9-98B8-DC10C6D2B4F0}" type="parTrans" cxnId="{422D0ABE-FE89-4E22-9394-EAFBB82BDBCF}">
      <dgm:prSet/>
      <dgm:spPr/>
      <dgm:t>
        <a:bodyPr/>
        <a:lstStyle/>
        <a:p>
          <a:endParaRPr lang="ru-RU"/>
        </a:p>
      </dgm:t>
    </dgm:pt>
    <dgm:pt modelId="{BB8BA5FF-9A66-433E-9BCB-275294D275E0}" type="sibTrans" cxnId="{422D0ABE-FE89-4E22-9394-EAFBB82BDBCF}">
      <dgm:prSet/>
      <dgm:spPr/>
      <dgm:t>
        <a:bodyPr/>
        <a:lstStyle/>
        <a:p>
          <a:endParaRPr lang="ru-RU"/>
        </a:p>
      </dgm:t>
    </dgm:pt>
    <dgm:pt modelId="{6685D3B8-8BF0-4868-8D29-F9A1CAF8C5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верхнее</a:t>
          </a:r>
        </a:p>
      </dgm:t>
    </dgm:pt>
    <dgm:pt modelId="{65BE1564-21D0-448E-A16D-1C6DEC6C61F8}" type="parTrans" cxnId="{39AD94DF-0882-41E7-A0B2-7219C5C182CA}">
      <dgm:prSet/>
      <dgm:spPr/>
      <dgm:t>
        <a:bodyPr/>
        <a:lstStyle/>
        <a:p>
          <a:endParaRPr lang="ru-RU"/>
        </a:p>
      </dgm:t>
    </dgm:pt>
    <dgm:pt modelId="{1B23A4FA-9508-454D-9D3C-563F5B161250}" type="sibTrans" cxnId="{39AD94DF-0882-41E7-A0B2-7219C5C182CA}">
      <dgm:prSet/>
      <dgm:spPr/>
      <dgm:t>
        <a:bodyPr/>
        <a:lstStyle/>
        <a:p>
          <a:endParaRPr lang="ru-RU"/>
        </a:p>
      </dgm:t>
    </dgm:pt>
    <dgm:pt modelId="{F4F57653-5BF3-46C4-BDEF-79F56D96970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нижнее</a:t>
          </a:r>
        </a:p>
      </dgm:t>
    </dgm:pt>
    <dgm:pt modelId="{76655A45-FAED-464C-A4D9-4761DEE32F76}" type="parTrans" cxnId="{E3452AE6-EF41-457A-B3FB-FF90AF133100}">
      <dgm:prSet/>
      <dgm:spPr/>
      <dgm:t>
        <a:bodyPr/>
        <a:lstStyle/>
        <a:p>
          <a:endParaRPr lang="ru-RU"/>
        </a:p>
      </dgm:t>
    </dgm:pt>
    <dgm:pt modelId="{B884C828-FB49-436E-B7B5-8C1512FDD4EE}" type="sibTrans" cxnId="{E3452AE6-EF41-457A-B3FB-FF90AF133100}">
      <dgm:prSet/>
      <dgm:spPr/>
      <dgm:t>
        <a:bodyPr/>
        <a:lstStyle/>
        <a:p>
          <a:endParaRPr lang="ru-RU"/>
        </a:p>
      </dgm:t>
    </dgm:pt>
    <dgm:pt modelId="{D10EBB26-F812-438C-A0B5-0686A27E32A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элонгация</a:t>
          </a:r>
        </a:p>
      </dgm:t>
    </dgm:pt>
    <dgm:pt modelId="{93A93050-FFD4-4FA8-AF70-218D33C1C797}" type="parTrans" cxnId="{C393B1E7-A1A0-4A5D-8251-D3E2EBE7551D}">
      <dgm:prSet/>
      <dgm:spPr/>
      <dgm:t>
        <a:bodyPr/>
        <a:lstStyle/>
        <a:p>
          <a:endParaRPr lang="ru-RU"/>
        </a:p>
      </dgm:t>
    </dgm:pt>
    <dgm:pt modelId="{E6540EC2-9728-4C6A-988C-AA2C03CA6151}" type="sibTrans" cxnId="{C393B1E7-A1A0-4A5D-8251-D3E2EBE7551D}">
      <dgm:prSet/>
      <dgm:spPr/>
      <dgm:t>
        <a:bodyPr/>
        <a:lstStyle/>
        <a:p>
          <a:endParaRPr lang="ru-RU"/>
        </a:p>
      </dgm:t>
    </dgm:pt>
    <dgm:pt modelId="{1346D288-1DB8-4416-8055-7EDA0E58A99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восточная</a:t>
          </a:r>
        </a:p>
      </dgm:t>
    </dgm:pt>
    <dgm:pt modelId="{68541C63-B949-44C5-BBA7-C9FB4C833121}" type="parTrans" cxnId="{827AA53A-DACF-48B8-B156-D6E32F2888E0}">
      <dgm:prSet/>
      <dgm:spPr/>
      <dgm:t>
        <a:bodyPr/>
        <a:lstStyle/>
        <a:p>
          <a:endParaRPr lang="ru-RU"/>
        </a:p>
      </dgm:t>
    </dgm:pt>
    <dgm:pt modelId="{0CEC8ABA-FC29-40EB-B957-AE0D19C88D18}" type="sibTrans" cxnId="{827AA53A-DACF-48B8-B156-D6E32F2888E0}">
      <dgm:prSet/>
      <dgm:spPr/>
      <dgm:t>
        <a:bodyPr/>
        <a:lstStyle/>
        <a:p>
          <a:endParaRPr lang="ru-RU"/>
        </a:p>
      </dgm:t>
    </dgm:pt>
    <dgm:pt modelId="{1F7EC96D-2219-4FC1-8A5B-73387AACBE7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западная</a:t>
          </a:r>
        </a:p>
      </dgm:t>
    </dgm:pt>
    <dgm:pt modelId="{6E543098-5190-4EF1-A984-87C7D2B57E5F}" type="parTrans" cxnId="{2596EA43-2D83-49B9-8094-5AA5B5F991A5}">
      <dgm:prSet/>
      <dgm:spPr/>
      <dgm:t>
        <a:bodyPr/>
        <a:lstStyle/>
        <a:p>
          <a:endParaRPr lang="ru-RU"/>
        </a:p>
      </dgm:t>
    </dgm:pt>
    <dgm:pt modelId="{AE7D86EA-323C-462C-AA9A-F6BDF2498C12}" type="sibTrans" cxnId="{2596EA43-2D83-49B9-8094-5AA5B5F991A5}">
      <dgm:prSet/>
      <dgm:spPr/>
      <dgm:t>
        <a:bodyPr/>
        <a:lstStyle/>
        <a:p>
          <a:endParaRPr lang="ru-RU"/>
        </a:p>
      </dgm:t>
    </dgm:pt>
    <dgm:pt modelId="{99CE5B8A-9B86-403E-9988-6B669549809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Внешние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планеты</a:t>
          </a:r>
          <a:endParaRPr kumimoji="0" lang="ru-RU" altLang="ru-RU" sz="1300" b="1" i="0" u="none" strike="noStrike" cap="none" normalizeH="0" baseline="0" dirty="0">
            <a:ln>
              <a:noFill/>
            </a:ln>
            <a:solidFill>
              <a:srgbClr val="000099"/>
            </a:solidFill>
            <a:effectLst>
              <a:outerShdw blurRad="38100" dist="38100" dir="2700000" algn="tl">
                <a:srgbClr val="000000"/>
              </a:outerShdw>
            </a:effectLst>
            <a:latin typeface="Arial" panose="020B0604020202020204" pitchFamily="34" charset="0"/>
          </a:endParaRPr>
        </a:p>
      </dgm:t>
    </dgm:pt>
    <dgm:pt modelId="{5B4C9D63-6B62-47C3-8207-A868E1FCF6FF}" type="parTrans" cxnId="{7621DE0E-962D-4B12-BA45-187024EC7133}">
      <dgm:prSet/>
      <dgm:spPr/>
      <dgm:t>
        <a:bodyPr/>
        <a:lstStyle/>
        <a:p>
          <a:endParaRPr lang="ru-RU"/>
        </a:p>
      </dgm:t>
    </dgm:pt>
    <dgm:pt modelId="{2D15ADFD-2E37-4BA7-AF37-8CA5EA6BE6CA}" type="sibTrans" cxnId="{7621DE0E-962D-4B12-BA45-187024EC7133}">
      <dgm:prSet/>
      <dgm:spPr/>
      <dgm:t>
        <a:bodyPr/>
        <a:lstStyle/>
        <a:p>
          <a:endParaRPr lang="ru-RU"/>
        </a:p>
      </dgm:t>
    </dgm:pt>
    <dgm:pt modelId="{32749865-0581-4139-9E4B-9D5E1907659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противостояние</a:t>
          </a:r>
        </a:p>
      </dgm:t>
    </dgm:pt>
    <dgm:pt modelId="{12A5FD45-6565-4A99-9CAD-569629AC1610}" type="parTrans" cxnId="{F355E107-5F65-4282-8825-49BFCD7D35D9}">
      <dgm:prSet/>
      <dgm:spPr/>
      <dgm:t>
        <a:bodyPr/>
        <a:lstStyle/>
        <a:p>
          <a:endParaRPr lang="ru-RU"/>
        </a:p>
      </dgm:t>
    </dgm:pt>
    <dgm:pt modelId="{121FD1D1-222E-4C1F-812F-7B2F1C6CD8FF}" type="sibTrans" cxnId="{F355E107-5F65-4282-8825-49BFCD7D35D9}">
      <dgm:prSet/>
      <dgm:spPr/>
      <dgm:t>
        <a:bodyPr/>
        <a:lstStyle/>
        <a:p>
          <a:endParaRPr lang="ru-RU"/>
        </a:p>
      </dgm:t>
    </dgm:pt>
    <dgm:pt modelId="{D4F81BEC-43B5-45A6-B368-9C37ABB9495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нижнее</a:t>
          </a:r>
        </a:p>
      </dgm:t>
    </dgm:pt>
    <dgm:pt modelId="{D6BE369C-71E9-4C08-B36C-52C68C06C7B2}" type="parTrans" cxnId="{76DB0863-9C47-4772-9743-853BF769B6B0}">
      <dgm:prSet/>
      <dgm:spPr/>
      <dgm:t>
        <a:bodyPr/>
        <a:lstStyle/>
        <a:p>
          <a:endParaRPr lang="ru-RU"/>
        </a:p>
      </dgm:t>
    </dgm:pt>
    <dgm:pt modelId="{845B278B-A20F-4F79-B21B-97745D804225}" type="sibTrans" cxnId="{76DB0863-9C47-4772-9743-853BF769B6B0}">
      <dgm:prSet/>
      <dgm:spPr/>
      <dgm:t>
        <a:bodyPr/>
        <a:lstStyle/>
        <a:p>
          <a:endParaRPr lang="ru-RU"/>
        </a:p>
      </dgm:t>
    </dgm:pt>
    <dgm:pt modelId="{F9D0602A-639D-4BC2-B524-F2A814E6807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верхнее</a:t>
          </a:r>
        </a:p>
      </dgm:t>
    </dgm:pt>
    <dgm:pt modelId="{EA987D8D-7FCA-4F67-8AE8-0E486902C0CB}" type="parTrans" cxnId="{F1C8CA8E-3613-49F3-9ABA-AFAD889FF5B6}">
      <dgm:prSet/>
      <dgm:spPr/>
      <dgm:t>
        <a:bodyPr/>
        <a:lstStyle/>
        <a:p>
          <a:endParaRPr lang="ru-RU"/>
        </a:p>
      </dgm:t>
    </dgm:pt>
    <dgm:pt modelId="{3AAB556C-D06F-4069-891D-932A6B4AEA22}" type="sibTrans" cxnId="{F1C8CA8E-3613-49F3-9ABA-AFAD889FF5B6}">
      <dgm:prSet/>
      <dgm:spPr/>
      <dgm:t>
        <a:bodyPr/>
        <a:lstStyle/>
        <a:p>
          <a:endParaRPr lang="ru-RU"/>
        </a:p>
      </dgm:t>
    </dgm:pt>
    <dgm:pt modelId="{72BFC170-9BF2-4445-9BF4-04DBEF748D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квадратура</a:t>
          </a:r>
        </a:p>
      </dgm:t>
    </dgm:pt>
    <dgm:pt modelId="{3865C31C-2E4F-4FEB-B7CF-171146529AB1}" type="parTrans" cxnId="{9A6CFCE7-510D-451E-9FDF-1064AA73F0B3}">
      <dgm:prSet/>
      <dgm:spPr/>
      <dgm:t>
        <a:bodyPr/>
        <a:lstStyle/>
        <a:p>
          <a:endParaRPr lang="ru-RU"/>
        </a:p>
      </dgm:t>
    </dgm:pt>
    <dgm:pt modelId="{F625AA2E-A38C-4633-82F8-644576EA7F9D}" type="sibTrans" cxnId="{9A6CFCE7-510D-451E-9FDF-1064AA73F0B3}">
      <dgm:prSet/>
      <dgm:spPr/>
      <dgm:t>
        <a:bodyPr/>
        <a:lstStyle/>
        <a:p>
          <a:endParaRPr lang="ru-RU"/>
        </a:p>
      </dgm:t>
    </dgm:pt>
    <dgm:pt modelId="{CC1D4E46-C3D0-4F6C-ADD8-71090648BF5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восточная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39A115E1-03EC-4D1B-92A7-E507FA87FCFA}" type="parTrans" cxnId="{39E4DDE3-41F0-40BE-8906-45A1A94B73A6}">
      <dgm:prSet/>
      <dgm:spPr/>
      <dgm:t>
        <a:bodyPr/>
        <a:lstStyle/>
        <a:p>
          <a:endParaRPr lang="ru-RU"/>
        </a:p>
      </dgm:t>
    </dgm:pt>
    <dgm:pt modelId="{EA90D358-4C16-4561-BB37-38262874E7CB}" type="sibTrans" cxnId="{39E4DDE3-41F0-40BE-8906-45A1A94B73A6}">
      <dgm:prSet/>
      <dgm:spPr/>
      <dgm:t>
        <a:bodyPr/>
        <a:lstStyle/>
        <a:p>
          <a:endParaRPr lang="ru-RU"/>
        </a:p>
      </dgm:t>
    </dgm:pt>
    <dgm:pt modelId="{EB2B03D9-700E-48B7-9868-B365262232A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западная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E1FDAE9C-E598-4C53-BB83-F3259644C9F8}" type="parTrans" cxnId="{FDCDF891-3DFF-404C-BCC6-305537E95605}">
      <dgm:prSet/>
      <dgm:spPr/>
      <dgm:t>
        <a:bodyPr/>
        <a:lstStyle/>
        <a:p>
          <a:endParaRPr lang="ru-RU"/>
        </a:p>
      </dgm:t>
    </dgm:pt>
    <dgm:pt modelId="{EBF789D8-1A70-478C-8714-208EFEC345C5}" type="sibTrans" cxnId="{FDCDF891-3DFF-404C-BCC6-305537E95605}">
      <dgm:prSet/>
      <dgm:spPr/>
      <dgm:t>
        <a:bodyPr/>
        <a:lstStyle/>
        <a:p>
          <a:endParaRPr lang="ru-RU"/>
        </a:p>
      </dgm:t>
    </dgm:pt>
    <dgm:pt modelId="{A096454D-D088-4580-B950-E5A2C4CEEB59}" type="pres">
      <dgm:prSet presAssocID="{FD985ECA-0092-49E2-8C0C-E7ABB95181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31DA585-B19F-42C3-BCB1-A4C24CA3EED4}" type="pres">
      <dgm:prSet presAssocID="{703530EC-6D75-44A5-ABD4-C6A19C84D5AA}" presName="hierRoot1" presStyleCnt="0">
        <dgm:presLayoutVars>
          <dgm:hierBranch/>
        </dgm:presLayoutVars>
      </dgm:prSet>
      <dgm:spPr/>
    </dgm:pt>
    <dgm:pt modelId="{D314BA6A-7075-45EC-90C9-1AAAACD92A8F}" type="pres">
      <dgm:prSet presAssocID="{703530EC-6D75-44A5-ABD4-C6A19C84D5AA}" presName="rootComposite1" presStyleCnt="0"/>
      <dgm:spPr/>
    </dgm:pt>
    <dgm:pt modelId="{90B20300-D543-4A40-93A0-978C89B28E24}" type="pres">
      <dgm:prSet presAssocID="{703530EC-6D75-44A5-ABD4-C6A19C84D5AA}" presName="rootText1" presStyleLbl="node0" presStyleIdx="0" presStyleCnt="1" custScaleX="2121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75BCAC-AE32-4133-9C1D-E889C34FD4B7}" type="pres">
      <dgm:prSet presAssocID="{703530EC-6D75-44A5-ABD4-C6A19C84D5A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671BFD5-520D-4C63-8DCE-B14250054954}" type="pres">
      <dgm:prSet presAssocID="{703530EC-6D75-44A5-ABD4-C6A19C84D5AA}" presName="hierChild2" presStyleCnt="0"/>
      <dgm:spPr/>
    </dgm:pt>
    <dgm:pt modelId="{B48C2BA2-D4DD-41DA-A5B0-F59366BC10A3}" type="pres">
      <dgm:prSet presAssocID="{5908E6AF-E05D-41BB-9E87-910323E44DC7}" presName="Name35" presStyleLbl="parChTrans1D2" presStyleIdx="0" presStyleCnt="2"/>
      <dgm:spPr/>
      <dgm:t>
        <a:bodyPr/>
        <a:lstStyle/>
        <a:p>
          <a:endParaRPr lang="ru-RU"/>
        </a:p>
      </dgm:t>
    </dgm:pt>
    <dgm:pt modelId="{85C9BD88-C94F-44D4-B352-5444DC552534}" type="pres">
      <dgm:prSet presAssocID="{C1B936B7-76E8-4822-BF26-34244A63701D}" presName="hierRoot2" presStyleCnt="0">
        <dgm:presLayoutVars>
          <dgm:hierBranch/>
        </dgm:presLayoutVars>
      </dgm:prSet>
      <dgm:spPr/>
    </dgm:pt>
    <dgm:pt modelId="{24B7068D-A10A-4D97-8716-6E2D43DA1371}" type="pres">
      <dgm:prSet presAssocID="{C1B936B7-76E8-4822-BF26-34244A63701D}" presName="rootComposite" presStyleCnt="0"/>
      <dgm:spPr/>
    </dgm:pt>
    <dgm:pt modelId="{F0E2EC98-A907-4646-84C5-0983DA493B5E}" type="pres">
      <dgm:prSet presAssocID="{C1B936B7-76E8-4822-BF26-34244A63701D}" presName="rootText" presStyleLbl="node2" presStyleIdx="0" presStyleCnt="2" custScaleX="1574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49ACDB-4865-40AD-BF93-5FED51D5DD9F}" type="pres">
      <dgm:prSet presAssocID="{C1B936B7-76E8-4822-BF26-34244A63701D}" presName="rootConnector" presStyleLbl="node2" presStyleIdx="0" presStyleCnt="2"/>
      <dgm:spPr/>
      <dgm:t>
        <a:bodyPr/>
        <a:lstStyle/>
        <a:p>
          <a:endParaRPr lang="ru-RU"/>
        </a:p>
      </dgm:t>
    </dgm:pt>
    <dgm:pt modelId="{21A6106C-A9D8-4538-BAA3-80AD1083D958}" type="pres">
      <dgm:prSet presAssocID="{C1B936B7-76E8-4822-BF26-34244A63701D}" presName="hierChild4" presStyleCnt="0"/>
      <dgm:spPr/>
    </dgm:pt>
    <dgm:pt modelId="{A06D20DC-DCF8-48AC-817F-8988C8611B57}" type="pres">
      <dgm:prSet presAssocID="{4E04969D-78C0-42B9-98B8-DC10C6D2B4F0}" presName="Name35" presStyleLbl="parChTrans1D3" presStyleIdx="0" presStyleCnt="4"/>
      <dgm:spPr/>
      <dgm:t>
        <a:bodyPr/>
        <a:lstStyle/>
        <a:p>
          <a:endParaRPr lang="ru-RU"/>
        </a:p>
      </dgm:t>
    </dgm:pt>
    <dgm:pt modelId="{8AB3E3B1-FF61-432E-88DD-C213E8D584D6}" type="pres">
      <dgm:prSet presAssocID="{C2E68751-BCC1-4CE8-801B-8739536A7A99}" presName="hierRoot2" presStyleCnt="0">
        <dgm:presLayoutVars>
          <dgm:hierBranch val="hang"/>
        </dgm:presLayoutVars>
      </dgm:prSet>
      <dgm:spPr/>
    </dgm:pt>
    <dgm:pt modelId="{4CD14D6A-C245-4427-9E6E-3F66A7742D85}" type="pres">
      <dgm:prSet presAssocID="{C2E68751-BCC1-4CE8-801B-8739536A7A99}" presName="rootComposite" presStyleCnt="0"/>
      <dgm:spPr/>
    </dgm:pt>
    <dgm:pt modelId="{7A72BD65-7BA1-488F-B795-F2DAC3A09225}" type="pres">
      <dgm:prSet presAssocID="{C2E68751-BCC1-4CE8-801B-8739536A7A9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5B8D47-2E85-495B-A3CE-2B637E93A3E2}" type="pres">
      <dgm:prSet presAssocID="{C2E68751-BCC1-4CE8-801B-8739536A7A99}" presName="rootConnector" presStyleLbl="node3" presStyleIdx="0" presStyleCnt="4"/>
      <dgm:spPr/>
      <dgm:t>
        <a:bodyPr/>
        <a:lstStyle/>
        <a:p>
          <a:endParaRPr lang="ru-RU"/>
        </a:p>
      </dgm:t>
    </dgm:pt>
    <dgm:pt modelId="{84EBE826-D042-47AA-95C1-C0FCAEBE7A34}" type="pres">
      <dgm:prSet presAssocID="{C2E68751-BCC1-4CE8-801B-8739536A7A99}" presName="hierChild4" presStyleCnt="0"/>
      <dgm:spPr/>
    </dgm:pt>
    <dgm:pt modelId="{71EE0137-8E1B-4DD1-BB60-6D899CBA4E20}" type="pres">
      <dgm:prSet presAssocID="{65BE1564-21D0-448E-A16D-1C6DEC6C61F8}" presName="Name48" presStyleLbl="parChTrans1D4" presStyleIdx="0" presStyleCnt="8"/>
      <dgm:spPr/>
      <dgm:t>
        <a:bodyPr/>
        <a:lstStyle/>
        <a:p>
          <a:endParaRPr lang="ru-RU"/>
        </a:p>
      </dgm:t>
    </dgm:pt>
    <dgm:pt modelId="{583EDA6F-E09F-404B-A88F-33CF34193AA6}" type="pres">
      <dgm:prSet presAssocID="{6685D3B8-8BF0-4868-8D29-F9A1CAF8C5BB}" presName="hierRoot2" presStyleCnt="0">
        <dgm:presLayoutVars>
          <dgm:hierBranch val="hang"/>
        </dgm:presLayoutVars>
      </dgm:prSet>
      <dgm:spPr/>
    </dgm:pt>
    <dgm:pt modelId="{997FC97A-C27E-4FF8-A207-9B74B05AAEB1}" type="pres">
      <dgm:prSet presAssocID="{6685D3B8-8BF0-4868-8D29-F9A1CAF8C5BB}" presName="rootComposite" presStyleCnt="0"/>
      <dgm:spPr/>
    </dgm:pt>
    <dgm:pt modelId="{F9DB31DC-E10D-419A-A810-03497DE1E9EE}" type="pres">
      <dgm:prSet presAssocID="{6685D3B8-8BF0-4868-8D29-F9A1CAF8C5BB}" presName="rootText" presStyleLbl="node4" presStyleIdx="0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2EAF3D-1B67-4FB9-8BCF-5A719FA317D1}" type="pres">
      <dgm:prSet presAssocID="{6685D3B8-8BF0-4868-8D29-F9A1CAF8C5BB}" presName="rootConnector" presStyleLbl="node4" presStyleIdx="0" presStyleCnt="8"/>
      <dgm:spPr/>
      <dgm:t>
        <a:bodyPr/>
        <a:lstStyle/>
        <a:p>
          <a:endParaRPr lang="ru-RU"/>
        </a:p>
      </dgm:t>
    </dgm:pt>
    <dgm:pt modelId="{E3EA8AE2-B3C4-46C6-9E33-39023769CC30}" type="pres">
      <dgm:prSet presAssocID="{6685D3B8-8BF0-4868-8D29-F9A1CAF8C5BB}" presName="hierChild4" presStyleCnt="0"/>
      <dgm:spPr/>
    </dgm:pt>
    <dgm:pt modelId="{97D5AADD-6D38-4344-8384-2A83051408AF}" type="pres">
      <dgm:prSet presAssocID="{6685D3B8-8BF0-4868-8D29-F9A1CAF8C5BB}" presName="hierChild5" presStyleCnt="0"/>
      <dgm:spPr/>
    </dgm:pt>
    <dgm:pt modelId="{6F75E0C2-9CBB-484B-9BA4-C98FF6C82321}" type="pres">
      <dgm:prSet presAssocID="{76655A45-FAED-464C-A4D9-4761DEE32F76}" presName="Name48" presStyleLbl="parChTrans1D4" presStyleIdx="1" presStyleCnt="8"/>
      <dgm:spPr/>
      <dgm:t>
        <a:bodyPr/>
        <a:lstStyle/>
        <a:p>
          <a:endParaRPr lang="ru-RU"/>
        </a:p>
      </dgm:t>
    </dgm:pt>
    <dgm:pt modelId="{8CE17511-3507-4445-ADAB-B1E684FF506B}" type="pres">
      <dgm:prSet presAssocID="{F4F57653-5BF3-46C4-BDEF-79F56D96970E}" presName="hierRoot2" presStyleCnt="0">
        <dgm:presLayoutVars>
          <dgm:hierBranch val="hang"/>
        </dgm:presLayoutVars>
      </dgm:prSet>
      <dgm:spPr/>
    </dgm:pt>
    <dgm:pt modelId="{EF216A35-87B8-4BBF-A490-05F7A8714E95}" type="pres">
      <dgm:prSet presAssocID="{F4F57653-5BF3-46C4-BDEF-79F56D96970E}" presName="rootComposite" presStyleCnt="0"/>
      <dgm:spPr/>
    </dgm:pt>
    <dgm:pt modelId="{2AA8FC60-D52E-4006-962E-EBAA9D5B747D}" type="pres">
      <dgm:prSet presAssocID="{F4F57653-5BF3-46C4-BDEF-79F56D96970E}" presName="rootText" presStyleLbl="node4" presStyleIdx="1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40FC5A-C547-4826-A357-7DEF30C39724}" type="pres">
      <dgm:prSet presAssocID="{F4F57653-5BF3-46C4-BDEF-79F56D96970E}" presName="rootConnector" presStyleLbl="node4" presStyleIdx="1" presStyleCnt="8"/>
      <dgm:spPr/>
      <dgm:t>
        <a:bodyPr/>
        <a:lstStyle/>
        <a:p>
          <a:endParaRPr lang="ru-RU"/>
        </a:p>
      </dgm:t>
    </dgm:pt>
    <dgm:pt modelId="{9402CE9B-2CF6-4AAC-9115-46ADD24F1E9B}" type="pres">
      <dgm:prSet presAssocID="{F4F57653-5BF3-46C4-BDEF-79F56D96970E}" presName="hierChild4" presStyleCnt="0"/>
      <dgm:spPr/>
    </dgm:pt>
    <dgm:pt modelId="{0C46C6F0-187E-4A3B-8DD6-53FC34F33040}" type="pres">
      <dgm:prSet presAssocID="{F4F57653-5BF3-46C4-BDEF-79F56D96970E}" presName="hierChild5" presStyleCnt="0"/>
      <dgm:spPr/>
    </dgm:pt>
    <dgm:pt modelId="{037E2C33-2C13-4E2C-AFEE-5C93E15010DD}" type="pres">
      <dgm:prSet presAssocID="{C2E68751-BCC1-4CE8-801B-8739536A7A99}" presName="hierChild5" presStyleCnt="0"/>
      <dgm:spPr/>
    </dgm:pt>
    <dgm:pt modelId="{14726FAE-CBEA-4D67-856C-536AD0F14B8D}" type="pres">
      <dgm:prSet presAssocID="{93A93050-FFD4-4FA8-AF70-218D33C1C797}" presName="Name35" presStyleLbl="parChTrans1D3" presStyleIdx="1" presStyleCnt="4"/>
      <dgm:spPr/>
      <dgm:t>
        <a:bodyPr/>
        <a:lstStyle/>
        <a:p>
          <a:endParaRPr lang="ru-RU"/>
        </a:p>
      </dgm:t>
    </dgm:pt>
    <dgm:pt modelId="{52D2B7BB-ADC1-49DF-ACA7-0A774580C4EE}" type="pres">
      <dgm:prSet presAssocID="{D10EBB26-F812-438C-A0B5-0686A27E32AF}" presName="hierRoot2" presStyleCnt="0">
        <dgm:presLayoutVars>
          <dgm:hierBranch val="r"/>
        </dgm:presLayoutVars>
      </dgm:prSet>
      <dgm:spPr/>
    </dgm:pt>
    <dgm:pt modelId="{6948A3DB-CE7F-4194-AB94-C66153EE1E70}" type="pres">
      <dgm:prSet presAssocID="{D10EBB26-F812-438C-A0B5-0686A27E32AF}" presName="rootComposite" presStyleCnt="0"/>
      <dgm:spPr/>
    </dgm:pt>
    <dgm:pt modelId="{F2EB5802-D3F3-4A5E-9059-5F122745D763}" type="pres">
      <dgm:prSet presAssocID="{D10EBB26-F812-438C-A0B5-0686A27E32AF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4EDF3C-5A34-428E-957B-875F9578026A}" type="pres">
      <dgm:prSet presAssocID="{D10EBB26-F812-438C-A0B5-0686A27E32AF}" presName="rootConnector" presStyleLbl="node3" presStyleIdx="1" presStyleCnt="4"/>
      <dgm:spPr/>
      <dgm:t>
        <a:bodyPr/>
        <a:lstStyle/>
        <a:p>
          <a:endParaRPr lang="ru-RU"/>
        </a:p>
      </dgm:t>
    </dgm:pt>
    <dgm:pt modelId="{601171AE-85F2-4595-AF3A-9E883544F580}" type="pres">
      <dgm:prSet presAssocID="{D10EBB26-F812-438C-A0B5-0686A27E32AF}" presName="hierChild4" presStyleCnt="0"/>
      <dgm:spPr/>
    </dgm:pt>
    <dgm:pt modelId="{D9238BB9-228A-4D5A-A636-A3833CBBB98C}" type="pres">
      <dgm:prSet presAssocID="{68541C63-B949-44C5-BBA7-C9FB4C833121}" presName="Name50" presStyleLbl="parChTrans1D4" presStyleIdx="2" presStyleCnt="8"/>
      <dgm:spPr/>
      <dgm:t>
        <a:bodyPr/>
        <a:lstStyle/>
        <a:p>
          <a:endParaRPr lang="ru-RU"/>
        </a:p>
      </dgm:t>
    </dgm:pt>
    <dgm:pt modelId="{67057810-0468-4DFD-AE1E-CF4AF0826A02}" type="pres">
      <dgm:prSet presAssocID="{1346D288-1DB8-4416-8055-7EDA0E58A994}" presName="hierRoot2" presStyleCnt="0">
        <dgm:presLayoutVars>
          <dgm:hierBranch val="r"/>
        </dgm:presLayoutVars>
      </dgm:prSet>
      <dgm:spPr/>
    </dgm:pt>
    <dgm:pt modelId="{E74718C8-4C75-4848-BE8B-E526562BD017}" type="pres">
      <dgm:prSet presAssocID="{1346D288-1DB8-4416-8055-7EDA0E58A994}" presName="rootComposite" presStyleCnt="0"/>
      <dgm:spPr/>
    </dgm:pt>
    <dgm:pt modelId="{6887A810-BE03-4964-B39D-8C6FBA792019}" type="pres">
      <dgm:prSet presAssocID="{1346D288-1DB8-4416-8055-7EDA0E58A994}" presName="rootText" presStyleLbl="node4" presStyleIdx="2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DAC943-19C1-4747-8828-7652ED6CCE28}" type="pres">
      <dgm:prSet presAssocID="{1346D288-1DB8-4416-8055-7EDA0E58A994}" presName="rootConnector" presStyleLbl="node4" presStyleIdx="2" presStyleCnt="8"/>
      <dgm:spPr/>
      <dgm:t>
        <a:bodyPr/>
        <a:lstStyle/>
        <a:p>
          <a:endParaRPr lang="ru-RU"/>
        </a:p>
      </dgm:t>
    </dgm:pt>
    <dgm:pt modelId="{1DF329F8-5645-4C85-87D4-4EC785C5264C}" type="pres">
      <dgm:prSet presAssocID="{1346D288-1DB8-4416-8055-7EDA0E58A994}" presName="hierChild4" presStyleCnt="0"/>
      <dgm:spPr/>
    </dgm:pt>
    <dgm:pt modelId="{FB613739-13EC-426C-8B71-242E7AD59823}" type="pres">
      <dgm:prSet presAssocID="{1346D288-1DB8-4416-8055-7EDA0E58A994}" presName="hierChild5" presStyleCnt="0"/>
      <dgm:spPr/>
    </dgm:pt>
    <dgm:pt modelId="{B26D3FF6-D6C0-4FE3-BB9D-3734AE7D8B17}" type="pres">
      <dgm:prSet presAssocID="{6E543098-5190-4EF1-A984-87C7D2B57E5F}" presName="Name50" presStyleLbl="parChTrans1D4" presStyleIdx="3" presStyleCnt="8"/>
      <dgm:spPr/>
      <dgm:t>
        <a:bodyPr/>
        <a:lstStyle/>
        <a:p>
          <a:endParaRPr lang="ru-RU"/>
        </a:p>
      </dgm:t>
    </dgm:pt>
    <dgm:pt modelId="{7CC28592-4A32-476A-ABF2-02ABAA279E93}" type="pres">
      <dgm:prSet presAssocID="{1F7EC96D-2219-4FC1-8A5B-73387AACBE76}" presName="hierRoot2" presStyleCnt="0">
        <dgm:presLayoutVars>
          <dgm:hierBranch val="r"/>
        </dgm:presLayoutVars>
      </dgm:prSet>
      <dgm:spPr/>
    </dgm:pt>
    <dgm:pt modelId="{3374A99A-C5B2-4A7F-A322-72301294D2CE}" type="pres">
      <dgm:prSet presAssocID="{1F7EC96D-2219-4FC1-8A5B-73387AACBE76}" presName="rootComposite" presStyleCnt="0"/>
      <dgm:spPr/>
    </dgm:pt>
    <dgm:pt modelId="{452EBB5C-626C-41A9-BF61-361AA3E548CB}" type="pres">
      <dgm:prSet presAssocID="{1F7EC96D-2219-4FC1-8A5B-73387AACBE76}" presName="rootText" presStyleLbl="node4" presStyleIdx="3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DEE5A2-817E-4601-B27D-9BCA0740AF21}" type="pres">
      <dgm:prSet presAssocID="{1F7EC96D-2219-4FC1-8A5B-73387AACBE76}" presName="rootConnector" presStyleLbl="node4" presStyleIdx="3" presStyleCnt="8"/>
      <dgm:spPr/>
      <dgm:t>
        <a:bodyPr/>
        <a:lstStyle/>
        <a:p>
          <a:endParaRPr lang="ru-RU"/>
        </a:p>
      </dgm:t>
    </dgm:pt>
    <dgm:pt modelId="{BFBDD84F-EC5A-4578-B263-81B80D7BA7F9}" type="pres">
      <dgm:prSet presAssocID="{1F7EC96D-2219-4FC1-8A5B-73387AACBE76}" presName="hierChild4" presStyleCnt="0"/>
      <dgm:spPr/>
    </dgm:pt>
    <dgm:pt modelId="{FBEEAF55-32E4-4D34-AAAB-A8FB1C3AF29B}" type="pres">
      <dgm:prSet presAssocID="{1F7EC96D-2219-4FC1-8A5B-73387AACBE76}" presName="hierChild5" presStyleCnt="0"/>
      <dgm:spPr/>
    </dgm:pt>
    <dgm:pt modelId="{683FFCE6-C8B8-4ADB-9139-9A8B72619AE2}" type="pres">
      <dgm:prSet presAssocID="{D10EBB26-F812-438C-A0B5-0686A27E32AF}" presName="hierChild5" presStyleCnt="0"/>
      <dgm:spPr/>
    </dgm:pt>
    <dgm:pt modelId="{EC768DE3-7683-4FAF-9A43-08F7968AD628}" type="pres">
      <dgm:prSet presAssocID="{C1B936B7-76E8-4822-BF26-34244A63701D}" presName="hierChild5" presStyleCnt="0"/>
      <dgm:spPr/>
    </dgm:pt>
    <dgm:pt modelId="{C9458DEA-77DA-4239-9783-49E999C0919A}" type="pres">
      <dgm:prSet presAssocID="{5B4C9D63-6B62-47C3-8207-A868E1FCF6FF}" presName="Name35" presStyleLbl="parChTrans1D2" presStyleIdx="1" presStyleCnt="2"/>
      <dgm:spPr/>
      <dgm:t>
        <a:bodyPr/>
        <a:lstStyle/>
        <a:p>
          <a:endParaRPr lang="ru-RU"/>
        </a:p>
      </dgm:t>
    </dgm:pt>
    <dgm:pt modelId="{D31071F8-A46A-4BC3-B91D-65C727942C7F}" type="pres">
      <dgm:prSet presAssocID="{99CE5B8A-9B86-403E-9988-6B6695498092}" presName="hierRoot2" presStyleCnt="0">
        <dgm:presLayoutVars>
          <dgm:hierBranch/>
        </dgm:presLayoutVars>
      </dgm:prSet>
      <dgm:spPr/>
    </dgm:pt>
    <dgm:pt modelId="{884AA55C-914A-46F5-97CB-4184A87805AF}" type="pres">
      <dgm:prSet presAssocID="{99CE5B8A-9B86-403E-9988-6B6695498092}" presName="rootComposite" presStyleCnt="0"/>
      <dgm:spPr/>
    </dgm:pt>
    <dgm:pt modelId="{4BE30782-1C75-4F02-9B49-7C7E4C4CD9CA}" type="pres">
      <dgm:prSet presAssocID="{99CE5B8A-9B86-403E-9988-6B6695498092}" presName="rootText" presStyleLbl="node2" presStyleIdx="1" presStyleCnt="2" custScaleX="162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CC9D47-E801-4D16-92C6-B0606EC2BE98}" type="pres">
      <dgm:prSet presAssocID="{99CE5B8A-9B86-403E-9988-6B6695498092}" presName="rootConnector" presStyleLbl="node2" presStyleIdx="1" presStyleCnt="2"/>
      <dgm:spPr/>
      <dgm:t>
        <a:bodyPr/>
        <a:lstStyle/>
        <a:p>
          <a:endParaRPr lang="ru-RU"/>
        </a:p>
      </dgm:t>
    </dgm:pt>
    <dgm:pt modelId="{25E2F697-6C6F-4829-9DD9-2AD1A50C50F0}" type="pres">
      <dgm:prSet presAssocID="{99CE5B8A-9B86-403E-9988-6B6695498092}" presName="hierChild4" presStyleCnt="0"/>
      <dgm:spPr/>
    </dgm:pt>
    <dgm:pt modelId="{1B21FDA3-4858-4F25-A238-2944BE8B8DDB}" type="pres">
      <dgm:prSet presAssocID="{12A5FD45-6565-4A99-9CAD-569629AC1610}" presName="Name35" presStyleLbl="parChTrans1D3" presStyleIdx="2" presStyleCnt="4"/>
      <dgm:spPr/>
      <dgm:t>
        <a:bodyPr/>
        <a:lstStyle/>
        <a:p>
          <a:endParaRPr lang="ru-RU"/>
        </a:p>
      </dgm:t>
    </dgm:pt>
    <dgm:pt modelId="{66D3BC1D-2B48-4E23-B41F-0F2AA66C8A41}" type="pres">
      <dgm:prSet presAssocID="{32749865-0581-4139-9E4B-9D5E1907659F}" presName="hierRoot2" presStyleCnt="0">
        <dgm:presLayoutVars>
          <dgm:hierBranch val="r"/>
        </dgm:presLayoutVars>
      </dgm:prSet>
      <dgm:spPr/>
    </dgm:pt>
    <dgm:pt modelId="{3040B55E-67AE-40D4-86F1-A7C4830ECD52}" type="pres">
      <dgm:prSet presAssocID="{32749865-0581-4139-9E4B-9D5E1907659F}" presName="rootComposite" presStyleCnt="0"/>
      <dgm:spPr/>
    </dgm:pt>
    <dgm:pt modelId="{A6CB1D52-9D4A-42E8-9621-F1E933473CE5}" type="pres">
      <dgm:prSet presAssocID="{32749865-0581-4139-9E4B-9D5E1907659F}" presName="rootText" presStyleLbl="node3" presStyleIdx="2" presStyleCnt="4" custScaleX="1212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A5A192-52DE-4B9A-8A51-D6A5CFBE7ADF}" type="pres">
      <dgm:prSet presAssocID="{32749865-0581-4139-9E4B-9D5E1907659F}" presName="rootConnector" presStyleLbl="node3" presStyleIdx="2" presStyleCnt="4"/>
      <dgm:spPr/>
      <dgm:t>
        <a:bodyPr/>
        <a:lstStyle/>
        <a:p>
          <a:endParaRPr lang="ru-RU"/>
        </a:p>
      </dgm:t>
    </dgm:pt>
    <dgm:pt modelId="{D34DF1D4-E89D-4761-BB3E-A6371B4A05DE}" type="pres">
      <dgm:prSet presAssocID="{32749865-0581-4139-9E4B-9D5E1907659F}" presName="hierChild4" presStyleCnt="0"/>
      <dgm:spPr/>
    </dgm:pt>
    <dgm:pt modelId="{E01AFC72-98D5-47E9-A92F-21936DFD2BE8}" type="pres">
      <dgm:prSet presAssocID="{D6BE369C-71E9-4C08-B36C-52C68C06C7B2}" presName="Name50" presStyleLbl="parChTrans1D4" presStyleIdx="4" presStyleCnt="8"/>
      <dgm:spPr/>
      <dgm:t>
        <a:bodyPr/>
        <a:lstStyle/>
        <a:p>
          <a:endParaRPr lang="ru-RU"/>
        </a:p>
      </dgm:t>
    </dgm:pt>
    <dgm:pt modelId="{58B8D72A-4A3D-4C22-88C3-E466E8CBF3B3}" type="pres">
      <dgm:prSet presAssocID="{D4F81BEC-43B5-45A6-B368-9C37ABB94955}" presName="hierRoot2" presStyleCnt="0">
        <dgm:presLayoutVars>
          <dgm:hierBranch val="r"/>
        </dgm:presLayoutVars>
      </dgm:prSet>
      <dgm:spPr/>
    </dgm:pt>
    <dgm:pt modelId="{6C8E8DB3-27E2-4A8C-AEF5-3D83E82B479C}" type="pres">
      <dgm:prSet presAssocID="{D4F81BEC-43B5-45A6-B368-9C37ABB94955}" presName="rootComposite" presStyleCnt="0"/>
      <dgm:spPr/>
    </dgm:pt>
    <dgm:pt modelId="{295ECACB-0E89-4CB4-BAC8-285124098672}" type="pres">
      <dgm:prSet presAssocID="{D4F81BEC-43B5-45A6-B368-9C37ABB94955}" presName="rootText" presStyleLbl="node4" presStyleIdx="4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2BDF6C-CA3A-4EF5-9F8A-B29556C3B9EF}" type="pres">
      <dgm:prSet presAssocID="{D4F81BEC-43B5-45A6-B368-9C37ABB94955}" presName="rootConnector" presStyleLbl="node4" presStyleIdx="4" presStyleCnt="8"/>
      <dgm:spPr/>
      <dgm:t>
        <a:bodyPr/>
        <a:lstStyle/>
        <a:p>
          <a:endParaRPr lang="ru-RU"/>
        </a:p>
      </dgm:t>
    </dgm:pt>
    <dgm:pt modelId="{DFA27804-BBBD-4EDD-99E6-FB393FC5B194}" type="pres">
      <dgm:prSet presAssocID="{D4F81BEC-43B5-45A6-B368-9C37ABB94955}" presName="hierChild4" presStyleCnt="0"/>
      <dgm:spPr/>
    </dgm:pt>
    <dgm:pt modelId="{68939491-8588-42E9-8050-DA05CF1DE08C}" type="pres">
      <dgm:prSet presAssocID="{D4F81BEC-43B5-45A6-B368-9C37ABB94955}" presName="hierChild5" presStyleCnt="0"/>
      <dgm:spPr/>
    </dgm:pt>
    <dgm:pt modelId="{17FFAEBA-89D4-4D21-8855-B36499919FA7}" type="pres">
      <dgm:prSet presAssocID="{EA987D8D-7FCA-4F67-8AE8-0E486902C0CB}" presName="Name50" presStyleLbl="parChTrans1D4" presStyleIdx="5" presStyleCnt="8"/>
      <dgm:spPr/>
      <dgm:t>
        <a:bodyPr/>
        <a:lstStyle/>
        <a:p>
          <a:endParaRPr lang="ru-RU"/>
        </a:p>
      </dgm:t>
    </dgm:pt>
    <dgm:pt modelId="{81D4505E-0233-4E60-8F25-4A6601C6241F}" type="pres">
      <dgm:prSet presAssocID="{F9D0602A-639D-4BC2-B524-F2A814E68077}" presName="hierRoot2" presStyleCnt="0">
        <dgm:presLayoutVars>
          <dgm:hierBranch val="r"/>
        </dgm:presLayoutVars>
      </dgm:prSet>
      <dgm:spPr/>
    </dgm:pt>
    <dgm:pt modelId="{891A8350-158A-4CBF-B311-98D9E2CA5A01}" type="pres">
      <dgm:prSet presAssocID="{F9D0602A-639D-4BC2-B524-F2A814E68077}" presName="rootComposite" presStyleCnt="0"/>
      <dgm:spPr/>
    </dgm:pt>
    <dgm:pt modelId="{B68A043E-91F8-46A1-A9A3-FA7266D5C9A6}" type="pres">
      <dgm:prSet presAssocID="{F9D0602A-639D-4BC2-B524-F2A814E68077}" presName="rootText" presStyleLbl="node4" presStyleIdx="5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35F8D-63E9-4C7C-BE56-9DB348C78CDA}" type="pres">
      <dgm:prSet presAssocID="{F9D0602A-639D-4BC2-B524-F2A814E68077}" presName="rootConnector" presStyleLbl="node4" presStyleIdx="5" presStyleCnt="8"/>
      <dgm:spPr/>
      <dgm:t>
        <a:bodyPr/>
        <a:lstStyle/>
        <a:p>
          <a:endParaRPr lang="ru-RU"/>
        </a:p>
      </dgm:t>
    </dgm:pt>
    <dgm:pt modelId="{C1E7D5FC-F89C-4956-BE2C-77B4EBCA105D}" type="pres">
      <dgm:prSet presAssocID="{F9D0602A-639D-4BC2-B524-F2A814E68077}" presName="hierChild4" presStyleCnt="0"/>
      <dgm:spPr/>
    </dgm:pt>
    <dgm:pt modelId="{B10590DE-CF52-45BE-A994-46B55006C792}" type="pres">
      <dgm:prSet presAssocID="{F9D0602A-639D-4BC2-B524-F2A814E68077}" presName="hierChild5" presStyleCnt="0"/>
      <dgm:spPr/>
    </dgm:pt>
    <dgm:pt modelId="{B9CA97B8-F568-4728-99E8-1C0FD59D3125}" type="pres">
      <dgm:prSet presAssocID="{32749865-0581-4139-9E4B-9D5E1907659F}" presName="hierChild5" presStyleCnt="0"/>
      <dgm:spPr/>
    </dgm:pt>
    <dgm:pt modelId="{B03840E9-72D7-44C0-930C-2E39CA353360}" type="pres">
      <dgm:prSet presAssocID="{3865C31C-2E4F-4FEB-B7CF-171146529AB1}" presName="Name35" presStyleLbl="parChTrans1D3" presStyleIdx="3" presStyleCnt="4"/>
      <dgm:spPr/>
      <dgm:t>
        <a:bodyPr/>
        <a:lstStyle/>
        <a:p>
          <a:endParaRPr lang="ru-RU"/>
        </a:p>
      </dgm:t>
    </dgm:pt>
    <dgm:pt modelId="{715B30B5-0B95-408F-9BB4-60C575502AF1}" type="pres">
      <dgm:prSet presAssocID="{72BFC170-9BF2-4445-9BF4-04DBEF748D58}" presName="hierRoot2" presStyleCnt="0">
        <dgm:presLayoutVars>
          <dgm:hierBranch val="r"/>
        </dgm:presLayoutVars>
      </dgm:prSet>
      <dgm:spPr/>
    </dgm:pt>
    <dgm:pt modelId="{9CAB8E60-32A8-49F6-BB10-91D5F1813FE0}" type="pres">
      <dgm:prSet presAssocID="{72BFC170-9BF2-4445-9BF4-04DBEF748D58}" presName="rootComposite" presStyleCnt="0"/>
      <dgm:spPr/>
    </dgm:pt>
    <dgm:pt modelId="{2C2A340E-C156-4221-AA0E-1D2FEBDAC565}" type="pres">
      <dgm:prSet presAssocID="{72BFC170-9BF2-4445-9BF4-04DBEF748D58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E743EC-1333-490A-8653-150C08AE275F}" type="pres">
      <dgm:prSet presAssocID="{72BFC170-9BF2-4445-9BF4-04DBEF748D58}" presName="rootConnector" presStyleLbl="node3" presStyleIdx="3" presStyleCnt="4"/>
      <dgm:spPr/>
      <dgm:t>
        <a:bodyPr/>
        <a:lstStyle/>
        <a:p>
          <a:endParaRPr lang="ru-RU"/>
        </a:p>
      </dgm:t>
    </dgm:pt>
    <dgm:pt modelId="{3CE7D194-EC19-42FC-B610-31DE615A3334}" type="pres">
      <dgm:prSet presAssocID="{72BFC170-9BF2-4445-9BF4-04DBEF748D58}" presName="hierChild4" presStyleCnt="0"/>
      <dgm:spPr/>
    </dgm:pt>
    <dgm:pt modelId="{6868F705-BA4E-4DA1-BAA4-BAED8F6E04A9}" type="pres">
      <dgm:prSet presAssocID="{39A115E1-03EC-4D1B-92A7-E507FA87FCFA}" presName="Name50" presStyleLbl="parChTrans1D4" presStyleIdx="6" presStyleCnt="8"/>
      <dgm:spPr/>
      <dgm:t>
        <a:bodyPr/>
        <a:lstStyle/>
        <a:p>
          <a:endParaRPr lang="ru-RU"/>
        </a:p>
      </dgm:t>
    </dgm:pt>
    <dgm:pt modelId="{8F3D0DEE-029E-40C2-98FF-47E0916E12B2}" type="pres">
      <dgm:prSet presAssocID="{CC1D4E46-C3D0-4F6C-ADD8-71090648BF50}" presName="hierRoot2" presStyleCnt="0">
        <dgm:presLayoutVars>
          <dgm:hierBranch val="r"/>
        </dgm:presLayoutVars>
      </dgm:prSet>
      <dgm:spPr/>
    </dgm:pt>
    <dgm:pt modelId="{1605356E-A7BF-4119-A52C-9E068517235B}" type="pres">
      <dgm:prSet presAssocID="{CC1D4E46-C3D0-4F6C-ADD8-71090648BF50}" presName="rootComposite" presStyleCnt="0"/>
      <dgm:spPr/>
    </dgm:pt>
    <dgm:pt modelId="{628FDF18-B65B-4560-AF81-2717D23FF208}" type="pres">
      <dgm:prSet presAssocID="{CC1D4E46-C3D0-4F6C-ADD8-71090648BF50}" presName="rootText" presStyleLbl="node4" presStyleIdx="6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95329B-6AE4-4A30-9F6A-C19C1F52C3FB}" type="pres">
      <dgm:prSet presAssocID="{CC1D4E46-C3D0-4F6C-ADD8-71090648BF50}" presName="rootConnector" presStyleLbl="node4" presStyleIdx="6" presStyleCnt="8"/>
      <dgm:spPr/>
      <dgm:t>
        <a:bodyPr/>
        <a:lstStyle/>
        <a:p>
          <a:endParaRPr lang="ru-RU"/>
        </a:p>
      </dgm:t>
    </dgm:pt>
    <dgm:pt modelId="{4E2F92DB-ACED-4005-B704-53C787E9FC17}" type="pres">
      <dgm:prSet presAssocID="{CC1D4E46-C3D0-4F6C-ADD8-71090648BF50}" presName="hierChild4" presStyleCnt="0"/>
      <dgm:spPr/>
    </dgm:pt>
    <dgm:pt modelId="{3340331D-5E07-4826-82BC-E34B2E7FDFAD}" type="pres">
      <dgm:prSet presAssocID="{CC1D4E46-C3D0-4F6C-ADD8-71090648BF50}" presName="hierChild5" presStyleCnt="0"/>
      <dgm:spPr/>
    </dgm:pt>
    <dgm:pt modelId="{17AA73E7-980E-42F8-B336-C4CE9CAB42BB}" type="pres">
      <dgm:prSet presAssocID="{E1FDAE9C-E598-4C53-BB83-F3259644C9F8}" presName="Name50" presStyleLbl="parChTrans1D4" presStyleIdx="7" presStyleCnt="8"/>
      <dgm:spPr/>
      <dgm:t>
        <a:bodyPr/>
        <a:lstStyle/>
        <a:p>
          <a:endParaRPr lang="ru-RU"/>
        </a:p>
      </dgm:t>
    </dgm:pt>
    <dgm:pt modelId="{8E5BE6E0-15A6-4261-904A-0EF1D91EB8D1}" type="pres">
      <dgm:prSet presAssocID="{EB2B03D9-700E-48B7-9868-B365262232A2}" presName="hierRoot2" presStyleCnt="0">
        <dgm:presLayoutVars>
          <dgm:hierBranch val="r"/>
        </dgm:presLayoutVars>
      </dgm:prSet>
      <dgm:spPr/>
    </dgm:pt>
    <dgm:pt modelId="{8C60910A-1E2A-4718-9A9E-7267AAD9C974}" type="pres">
      <dgm:prSet presAssocID="{EB2B03D9-700E-48B7-9868-B365262232A2}" presName="rootComposite" presStyleCnt="0"/>
      <dgm:spPr/>
    </dgm:pt>
    <dgm:pt modelId="{4CBCCF91-6F92-44E5-BF3D-8B5BC3D911B1}" type="pres">
      <dgm:prSet presAssocID="{EB2B03D9-700E-48B7-9868-B365262232A2}" presName="rootText" presStyleLbl="node4" presStyleIdx="7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95B61F-4DEF-4D2C-A69E-202B871242BB}" type="pres">
      <dgm:prSet presAssocID="{EB2B03D9-700E-48B7-9868-B365262232A2}" presName="rootConnector" presStyleLbl="node4" presStyleIdx="7" presStyleCnt="8"/>
      <dgm:spPr/>
      <dgm:t>
        <a:bodyPr/>
        <a:lstStyle/>
        <a:p>
          <a:endParaRPr lang="ru-RU"/>
        </a:p>
      </dgm:t>
    </dgm:pt>
    <dgm:pt modelId="{4CD82884-6A5E-4659-8D03-87C2EFE74AA3}" type="pres">
      <dgm:prSet presAssocID="{EB2B03D9-700E-48B7-9868-B365262232A2}" presName="hierChild4" presStyleCnt="0"/>
      <dgm:spPr/>
    </dgm:pt>
    <dgm:pt modelId="{4D8990DD-192C-48AC-AE65-BFE8174DBD7A}" type="pres">
      <dgm:prSet presAssocID="{EB2B03D9-700E-48B7-9868-B365262232A2}" presName="hierChild5" presStyleCnt="0"/>
      <dgm:spPr/>
    </dgm:pt>
    <dgm:pt modelId="{1EA504DE-2F2B-4C67-B5A4-ADF3516E5C4C}" type="pres">
      <dgm:prSet presAssocID="{72BFC170-9BF2-4445-9BF4-04DBEF748D58}" presName="hierChild5" presStyleCnt="0"/>
      <dgm:spPr/>
    </dgm:pt>
    <dgm:pt modelId="{1E2B8282-C69C-4D9B-A4AB-9EFFFA5D99FF}" type="pres">
      <dgm:prSet presAssocID="{99CE5B8A-9B86-403E-9988-6B6695498092}" presName="hierChild5" presStyleCnt="0"/>
      <dgm:spPr/>
    </dgm:pt>
    <dgm:pt modelId="{01352B83-0FDC-40B5-81C9-878505B08BF2}" type="pres">
      <dgm:prSet presAssocID="{703530EC-6D75-44A5-ABD4-C6A19C84D5AA}" presName="hierChild3" presStyleCnt="0"/>
      <dgm:spPr/>
    </dgm:pt>
  </dgm:ptLst>
  <dgm:cxnLst>
    <dgm:cxn modelId="{8B743418-1EA1-4D48-BE5F-8E6BE34D5862}" type="presOf" srcId="{1346D288-1DB8-4416-8055-7EDA0E58A994}" destId="{6887A810-BE03-4964-B39D-8C6FBA792019}" srcOrd="0" destOrd="0" presId="urn:microsoft.com/office/officeart/2005/8/layout/orgChart1"/>
    <dgm:cxn modelId="{C393B1E7-A1A0-4A5D-8251-D3E2EBE7551D}" srcId="{C1B936B7-76E8-4822-BF26-34244A63701D}" destId="{D10EBB26-F812-438C-A0B5-0686A27E32AF}" srcOrd="1" destOrd="0" parTransId="{93A93050-FFD4-4FA8-AF70-218D33C1C797}" sibTransId="{E6540EC2-9728-4C6A-988C-AA2C03CA6151}"/>
    <dgm:cxn modelId="{2AD6820C-04C7-4CE8-B0EF-816855FF901A}" type="presOf" srcId="{65BE1564-21D0-448E-A16D-1C6DEC6C61F8}" destId="{71EE0137-8E1B-4DD1-BB60-6D899CBA4E20}" srcOrd="0" destOrd="0" presId="urn:microsoft.com/office/officeart/2005/8/layout/orgChart1"/>
    <dgm:cxn modelId="{8A8D6ECB-00C3-4799-AA7E-D71F2CF7D882}" type="presOf" srcId="{5908E6AF-E05D-41BB-9E87-910323E44DC7}" destId="{B48C2BA2-D4DD-41DA-A5B0-F59366BC10A3}" srcOrd="0" destOrd="0" presId="urn:microsoft.com/office/officeart/2005/8/layout/orgChart1"/>
    <dgm:cxn modelId="{7621DE0E-962D-4B12-BA45-187024EC7133}" srcId="{703530EC-6D75-44A5-ABD4-C6A19C84D5AA}" destId="{99CE5B8A-9B86-403E-9988-6B6695498092}" srcOrd="1" destOrd="0" parTransId="{5B4C9D63-6B62-47C3-8207-A868E1FCF6FF}" sibTransId="{2D15ADFD-2E37-4BA7-AF37-8CA5EA6BE6CA}"/>
    <dgm:cxn modelId="{75F921E4-4F13-4657-83C3-1023912D0430}" type="presOf" srcId="{C2E68751-BCC1-4CE8-801B-8739536A7A99}" destId="{7A72BD65-7BA1-488F-B795-F2DAC3A09225}" srcOrd="0" destOrd="0" presId="urn:microsoft.com/office/officeart/2005/8/layout/orgChart1"/>
    <dgm:cxn modelId="{C5A148B5-B803-415C-AEE1-E5921B764FE2}" type="presOf" srcId="{D4F81BEC-43B5-45A6-B368-9C37ABB94955}" destId="{C62BDF6C-CA3A-4EF5-9F8A-B29556C3B9EF}" srcOrd="1" destOrd="0" presId="urn:microsoft.com/office/officeart/2005/8/layout/orgChart1"/>
    <dgm:cxn modelId="{665BA026-118E-493A-86F6-B4979270DAB4}" type="presOf" srcId="{72BFC170-9BF2-4445-9BF4-04DBEF748D58}" destId="{2C2A340E-C156-4221-AA0E-1D2FEBDAC565}" srcOrd="0" destOrd="0" presId="urn:microsoft.com/office/officeart/2005/8/layout/orgChart1"/>
    <dgm:cxn modelId="{F355E107-5F65-4282-8825-49BFCD7D35D9}" srcId="{99CE5B8A-9B86-403E-9988-6B6695498092}" destId="{32749865-0581-4139-9E4B-9D5E1907659F}" srcOrd="0" destOrd="0" parTransId="{12A5FD45-6565-4A99-9CAD-569629AC1610}" sibTransId="{121FD1D1-222E-4C1F-812F-7B2F1C6CD8FF}"/>
    <dgm:cxn modelId="{D1E07D5C-B98D-426E-AE0E-A35AB5FA9BE2}" type="presOf" srcId="{5B4C9D63-6B62-47C3-8207-A868E1FCF6FF}" destId="{C9458DEA-77DA-4239-9783-49E999C0919A}" srcOrd="0" destOrd="0" presId="urn:microsoft.com/office/officeart/2005/8/layout/orgChart1"/>
    <dgm:cxn modelId="{DCCC05F9-935C-46D7-B17B-387C37A5BE5A}" type="presOf" srcId="{1F7EC96D-2219-4FC1-8A5B-73387AACBE76}" destId="{452EBB5C-626C-41A9-BF61-361AA3E548CB}" srcOrd="0" destOrd="0" presId="urn:microsoft.com/office/officeart/2005/8/layout/orgChart1"/>
    <dgm:cxn modelId="{036B7D19-331B-44BC-AC72-B47DBD30F8B9}" type="presOf" srcId="{D10EBB26-F812-438C-A0B5-0686A27E32AF}" destId="{C14EDF3C-5A34-428E-957B-875F9578026A}" srcOrd="1" destOrd="0" presId="urn:microsoft.com/office/officeart/2005/8/layout/orgChart1"/>
    <dgm:cxn modelId="{422D0ABE-FE89-4E22-9394-EAFBB82BDBCF}" srcId="{C1B936B7-76E8-4822-BF26-34244A63701D}" destId="{C2E68751-BCC1-4CE8-801B-8739536A7A99}" srcOrd="0" destOrd="0" parTransId="{4E04969D-78C0-42B9-98B8-DC10C6D2B4F0}" sibTransId="{BB8BA5FF-9A66-433E-9BCB-275294D275E0}"/>
    <dgm:cxn modelId="{E4FD238C-7EE4-4229-91EE-C55BC9E6BEE8}" type="presOf" srcId="{6E543098-5190-4EF1-A984-87C7D2B57E5F}" destId="{B26D3FF6-D6C0-4FE3-BB9D-3734AE7D8B17}" srcOrd="0" destOrd="0" presId="urn:microsoft.com/office/officeart/2005/8/layout/orgChart1"/>
    <dgm:cxn modelId="{0017FA1A-B380-4290-9E25-2C4A071E3241}" type="presOf" srcId="{F4F57653-5BF3-46C4-BDEF-79F56D96970E}" destId="{2AA8FC60-D52E-4006-962E-EBAA9D5B747D}" srcOrd="0" destOrd="0" presId="urn:microsoft.com/office/officeart/2005/8/layout/orgChart1"/>
    <dgm:cxn modelId="{2596EA43-2D83-49B9-8094-5AA5B5F991A5}" srcId="{D10EBB26-F812-438C-A0B5-0686A27E32AF}" destId="{1F7EC96D-2219-4FC1-8A5B-73387AACBE76}" srcOrd="1" destOrd="0" parTransId="{6E543098-5190-4EF1-A984-87C7D2B57E5F}" sibTransId="{AE7D86EA-323C-462C-AA9A-F6BDF2498C12}"/>
    <dgm:cxn modelId="{8711A1B5-52C6-4D1C-9B08-76953480EF0E}" type="presOf" srcId="{C1B936B7-76E8-4822-BF26-34244A63701D}" destId="{F0E2EC98-A907-4646-84C5-0983DA493B5E}" srcOrd="0" destOrd="0" presId="urn:microsoft.com/office/officeart/2005/8/layout/orgChart1"/>
    <dgm:cxn modelId="{79E573C9-7595-46F1-B505-863ADC8B50BC}" type="presOf" srcId="{F4F57653-5BF3-46C4-BDEF-79F56D96970E}" destId="{D140FC5A-C547-4826-A357-7DEF30C39724}" srcOrd="1" destOrd="0" presId="urn:microsoft.com/office/officeart/2005/8/layout/orgChart1"/>
    <dgm:cxn modelId="{9470FFF9-7EB4-4D75-B6C8-759D9FFD5065}" type="presOf" srcId="{4E04969D-78C0-42B9-98B8-DC10C6D2B4F0}" destId="{A06D20DC-DCF8-48AC-817F-8988C8611B57}" srcOrd="0" destOrd="0" presId="urn:microsoft.com/office/officeart/2005/8/layout/orgChart1"/>
    <dgm:cxn modelId="{9710106E-5081-486F-997A-F82A2470725E}" type="presOf" srcId="{39A115E1-03EC-4D1B-92A7-E507FA87FCFA}" destId="{6868F705-BA4E-4DA1-BAA4-BAED8F6E04A9}" srcOrd="0" destOrd="0" presId="urn:microsoft.com/office/officeart/2005/8/layout/orgChart1"/>
    <dgm:cxn modelId="{DD76B8C0-6863-411E-B658-42DDE919457D}" type="presOf" srcId="{99CE5B8A-9B86-403E-9988-6B6695498092}" destId="{4BE30782-1C75-4F02-9B49-7C7E4C4CD9CA}" srcOrd="0" destOrd="0" presId="urn:microsoft.com/office/officeart/2005/8/layout/orgChart1"/>
    <dgm:cxn modelId="{17BE9C47-FC47-46CB-A907-11F4DB705D68}" type="presOf" srcId="{68541C63-B949-44C5-BBA7-C9FB4C833121}" destId="{D9238BB9-228A-4D5A-A636-A3833CBBB98C}" srcOrd="0" destOrd="0" presId="urn:microsoft.com/office/officeart/2005/8/layout/orgChart1"/>
    <dgm:cxn modelId="{B4B12356-4AED-4B2F-8762-6B415BBDA59D}" srcId="{FD985ECA-0092-49E2-8C0C-E7ABB95181E0}" destId="{703530EC-6D75-44A5-ABD4-C6A19C84D5AA}" srcOrd="0" destOrd="0" parTransId="{8F1E03AA-37A7-4D9A-9662-E23C4EAD1996}" sibTransId="{F57031C9-B962-40DE-BFAD-D7E5DF1897C3}"/>
    <dgm:cxn modelId="{F1C8CA8E-3613-49F3-9ABA-AFAD889FF5B6}" srcId="{32749865-0581-4139-9E4B-9D5E1907659F}" destId="{F9D0602A-639D-4BC2-B524-F2A814E68077}" srcOrd="1" destOrd="0" parTransId="{EA987D8D-7FCA-4F67-8AE8-0E486902C0CB}" sibTransId="{3AAB556C-D06F-4069-891D-932A6B4AEA22}"/>
    <dgm:cxn modelId="{908599E0-AC03-4DBF-8ECE-27AFAF237644}" type="presOf" srcId="{FD985ECA-0092-49E2-8C0C-E7ABB95181E0}" destId="{A096454D-D088-4580-B950-E5A2C4CEEB59}" srcOrd="0" destOrd="0" presId="urn:microsoft.com/office/officeart/2005/8/layout/orgChart1"/>
    <dgm:cxn modelId="{A14E3811-1454-461E-8962-65C4975C7199}" type="presOf" srcId="{E1FDAE9C-E598-4C53-BB83-F3259644C9F8}" destId="{17AA73E7-980E-42F8-B336-C4CE9CAB42BB}" srcOrd="0" destOrd="0" presId="urn:microsoft.com/office/officeart/2005/8/layout/orgChart1"/>
    <dgm:cxn modelId="{FDCDF891-3DFF-404C-BCC6-305537E95605}" srcId="{72BFC170-9BF2-4445-9BF4-04DBEF748D58}" destId="{EB2B03D9-700E-48B7-9868-B365262232A2}" srcOrd="1" destOrd="0" parTransId="{E1FDAE9C-E598-4C53-BB83-F3259644C9F8}" sibTransId="{EBF789D8-1A70-478C-8714-208EFEC345C5}"/>
    <dgm:cxn modelId="{9A6CFCE7-510D-451E-9FDF-1064AA73F0B3}" srcId="{99CE5B8A-9B86-403E-9988-6B6695498092}" destId="{72BFC170-9BF2-4445-9BF4-04DBEF748D58}" srcOrd="1" destOrd="0" parTransId="{3865C31C-2E4F-4FEB-B7CF-171146529AB1}" sibTransId="{F625AA2E-A38C-4633-82F8-644576EA7F9D}"/>
    <dgm:cxn modelId="{B407F343-D2CE-4B01-8264-0D5036DAF261}" type="presOf" srcId="{EB2B03D9-700E-48B7-9868-B365262232A2}" destId="{3395B61F-4DEF-4D2C-A69E-202B871242BB}" srcOrd="1" destOrd="0" presId="urn:microsoft.com/office/officeart/2005/8/layout/orgChart1"/>
    <dgm:cxn modelId="{C08781BA-A9EB-4892-9115-94C06C1BDA00}" type="presOf" srcId="{C1B936B7-76E8-4822-BF26-34244A63701D}" destId="{B149ACDB-4865-40AD-BF93-5FED51D5DD9F}" srcOrd="1" destOrd="0" presId="urn:microsoft.com/office/officeart/2005/8/layout/orgChart1"/>
    <dgm:cxn modelId="{4064B63E-96F7-4F13-8720-D4CB4D881E9C}" type="presOf" srcId="{6685D3B8-8BF0-4868-8D29-F9A1CAF8C5BB}" destId="{832EAF3D-1B67-4FB9-8BCF-5A719FA317D1}" srcOrd="1" destOrd="0" presId="urn:microsoft.com/office/officeart/2005/8/layout/orgChart1"/>
    <dgm:cxn modelId="{078CA8B9-5D5E-4699-ADBA-7EA24F75FCED}" type="presOf" srcId="{F9D0602A-639D-4BC2-B524-F2A814E68077}" destId="{6C735F8D-63E9-4C7C-BE56-9DB348C78CDA}" srcOrd="1" destOrd="0" presId="urn:microsoft.com/office/officeart/2005/8/layout/orgChart1"/>
    <dgm:cxn modelId="{1EB94F98-A327-45CA-A60B-0E15AD1CB164}" type="presOf" srcId="{93A93050-FFD4-4FA8-AF70-218D33C1C797}" destId="{14726FAE-CBEA-4D67-856C-536AD0F14B8D}" srcOrd="0" destOrd="0" presId="urn:microsoft.com/office/officeart/2005/8/layout/orgChart1"/>
    <dgm:cxn modelId="{558A8296-6EFA-450A-B5A9-0ED2C7347E70}" type="presOf" srcId="{12A5FD45-6565-4A99-9CAD-569629AC1610}" destId="{1B21FDA3-4858-4F25-A238-2944BE8B8DDB}" srcOrd="0" destOrd="0" presId="urn:microsoft.com/office/officeart/2005/8/layout/orgChart1"/>
    <dgm:cxn modelId="{D9F73C0B-4012-436A-8D8B-B1FD20A7A53C}" type="presOf" srcId="{CC1D4E46-C3D0-4F6C-ADD8-71090648BF50}" destId="{A395329B-6AE4-4A30-9F6A-C19C1F52C3FB}" srcOrd="1" destOrd="0" presId="urn:microsoft.com/office/officeart/2005/8/layout/orgChart1"/>
    <dgm:cxn modelId="{F768F65B-AFDA-4955-A956-B419BB3B8F87}" type="presOf" srcId="{6685D3B8-8BF0-4868-8D29-F9A1CAF8C5BB}" destId="{F9DB31DC-E10D-419A-A810-03497DE1E9EE}" srcOrd="0" destOrd="0" presId="urn:microsoft.com/office/officeart/2005/8/layout/orgChart1"/>
    <dgm:cxn modelId="{A6F787CE-4594-48E1-8599-4DAFAFEF52DF}" type="presOf" srcId="{1346D288-1DB8-4416-8055-7EDA0E58A994}" destId="{60DAC943-19C1-4747-8828-7652ED6CCE28}" srcOrd="1" destOrd="0" presId="urn:microsoft.com/office/officeart/2005/8/layout/orgChart1"/>
    <dgm:cxn modelId="{8D852585-FBB1-4677-8F5F-3F32A8983607}" type="presOf" srcId="{F9D0602A-639D-4BC2-B524-F2A814E68077}" destId="{B68A043E-91F8-46A1-A9A3-FA7266D5C9A6}" srcOrd="0" destOrd="0" presId="urn:microsoft.com/office/officeart/2005/8/layout/orgChart1"/>
    <dgm:cxn modelId="{B3BEE8D4-3CE9-45D2-A2F3-F6A57B770719}" type="presOf" srcId="{EB2B03D9-700E-48B7-9868-B365262232A2}" destId="{4CBCCF91-6F92-44E5-BF3D-8B5BC3D911B1}" srcOrd="0" destOrd="0" presId="urn:microsoft.com/office/officeart/2005/8/layout/orgChart1"/>
    <dgm:cxn modelId="{12A149E2-9C7E-47CA-BCC5-682C2764EF78}" type="presOf" srcId="{76655A45-FAED-464C-A4D9-4761DEE32F76}" destId="{6F75E0C2-9CBB-484B-9BA4-C98FF6C82321}" srcOrd="0" destOrd="0" presId="urn:microsoft.com/office/officeart/2005/8/layout/orgChart1"/>
    <dgm:cxn modelId="{EE48068D-E3C8-4F51-88BA-7266AC92A32F}" type="presOf" srcId="{703530EC-6D75-44A5-ABD4-C6A19C84D5AA}" destId="{90B20300-D543-4A40-93A0-978C89B28E24}" srcOrd="0" destOrd="0" presId="urn:microsoft.com/office/officeart/2005/8/layout/orgChart1"/>
    <dgm:cxn modelId="{9D0FA625-68AC-4DD2-BCA6-FACEF734A688}" type="presOf" srcId="{C2E68751-BCC1-4CE8-801B-8739536A7A99}" destId="{125B8D47-2E85-495B-A3CE-2B637E93A3E2}" srcOrd="1" destOrd="0" presId="urn:microsoft.com/office/officeart/2005/8/layout/orgChart1"/>
    <dgm:cxn modelId="{EAA0B9BE-B045-4102-96DC-1A947304E026}" type="presOf" srcId="{EA987D8D-7FCA-4F67-8AE8-0E486902C0CB}" destId="{17FFAEBA-89D4-4D21-8855-B36499919FA7}" srcOrd="0" destOrd="0" presId="urn:microsoft.com/office/officeart/2005/8/layout/orgChart1"/>
    <dgm:cxn modelId="{919392A5-100C-4665-9E8C-D2C00E67226D}" type="presOf" srcId="{D6BE369C-71E9-4C08-B36C-52C68C06C7B2}" destId="{E01AFC72-98D5-47E9-A92F-21936DFD2BE8}" srcOrd="0" destOrd="0" presId="urn:microsoft.com/office/officeart/2005/8/layout/orgChart1"/>
    <dgm:cxn modelId="{72310496-480A-4CD3-9BA4-90608BF72EB7}" type="presOf" srcId="{3865C31C-2E4F-4FEB-B7CF-171146529AB1}" destId="{B03840E9-72D7-44C0-930C-2E39CA353360}" srcOrd="0" destOrd="0" presId="urn:microsoft.com/office/officeart/2005/8/layout/orgChart1"/>
    <dgm:cxn modelId="{39AD94DF-0882-41E7-A0B2-7219C5C182CA}" srcId="{C2E68751-BCC1-4CE8-801B-8739536A7A99}" destId="{6685D3B8-8BF0-4868-8D29-F9A1CAF8C5BB}" srcOrd="0" destOrd="0" parTransId="{65BE1564-21D0-448E-A16D-1C6DEC6C61F8}" sibTransId="{1B23A4FA-9508-454D-9D3C-563F5B161250}"/>
    <dgm:cxn modelId="{E145DAD4-2052-4376-A858-C586F21F8047}" type="presOf" srcId="{D10EBB26-F812-438C-A0B5-0686A27E32AF}" destId="{F2EB5802-D3F3-4A5E-9059-5F122745D763}" srcOrd="0" destOrd="0" presId="urn:microsoft.com/office/officeart/2005/8/layout/orgChart1"/>
    <dgm:cxn modelId="{CC621B33-1805-430A-BA32-03CDD96E2A5E}" type="presOf" srcId="{32749865-0581-4139-9E4B-9D5E1907659F}" destId="{A6CB1D52-9D4A-42E8-9621-F1E933473CE5}" srcOrd="0" destOrd="0" presId="urn:microsoft.com/office/officeart/2005/8/layout/orgChart1"/>
    <dgm:cxn modelId="{39E4DDE3-41F0-40BE-8906-45A1A94B73A6}" srcId="{72BFC170-9BF2-4445-9BF4-04DBEF748D58}" destId="{CC1D4E46-C3D0-4F6C-ADD8-71090648BF50}" srcOrd="0" destOrd="0" parTransId="{39A115E1-03EC-4D1B-92A7-E507FA87FCFA}" sibTransId="{EA90D358-4C16-4561-BB37-38262874E7CB}"/>
    <dgm:cxn modelId="{15E010A5-DAE9-4D55-8DE6-B3F1B61FBB78}" srcId="{703530EC-6D75-44A5-ABD4-C6A19C84D5AA}" destId="{C1B936B7-76E8-4822-BF26-34244A63701D}" srcOrd="0" destOrd="0" parTransId="{5908E6AF-E05D-41BB-9E87-910323E44DC7}" sibTransId="{4AFEA80D-25ED-47D4-89BF-C1A0694FB7C5}"/>
    <dgm:cxn modelId="{827AA53A-DACF-48B8-B156-D6E32F2888E0}" srcId="{D10EBB26-F812-438C-A0B5-0686A27E32AF}" destId="{1346D288-1DB8-4416-8055-7EDA0E58A994}" srcOrd="0" destOrd="0" parTransId="{68541C63-B949-44C5-BBA7-C9FB4C833121}" sibTransId="{0CEC8ABA-FC29-40EB-B957-AE0D19C88D18}"/>
    <dgm:cxn modelId="{351D47A8-D5CB-4F5C-AD47-FA760D83D07F}" type="presOf" srcId="{CC1D4E46-C3D0-4F6C-ADD8-71090648BF50}" destId="{628FDF18-B65B-4560-AF81-2717D23FF208}" srcOrd="0" destOrd="0" presId="urn:microsoft.com/office/officeart/2005/8/layout/orgChart1"/>
    <dgm:cxn modelId="{EB22BF8C-754A-487D-9646-BC4A395BD109}" type="presOf" srcId="{72BFC170-9BF2-4445-9BF4-04DBEF748D58}" destId="{70E743EC-1333-490A-8653-150C08AE275F}" srcOrd="1" destOrd="0" presId="urn:microsoft.com/office/officeart/2005/8/layout/orgChart1"/>
    <dgm:cxn modelId="{E3452AE6-EF41-457A-B3FB-FF90AF133100}" srcId="{C2E68751-BCC1-4CE8-801B-8739536A7A99}" destId="{F4F57653-5BF3-46C4-BDEF-79F56D96970E}" srcOrd="1" destOrd="0" parTransId="{76655A45-FAED-464C-A4D9-4761DEE32F76}" sibTransId="{B884C828-FB49-436E-B7B5-8C1512FDD4EE}"/>
    <dgm:cxn modelId="{AE60C801-5621-49AF-9BF1-939D944F6E5F}" type="presOf" srcId="{1F7EC96D-2219-4FC1-8A5B-73387AACBE76}" destId="{93DEE5A2-817E-4601-B27D-9BCA0740AF21}" srcOrd="1" destOrd="0" presId="urn:microsoft.com/office/officeart/2005/8/layout/orgChart1"/>
    <dgm:cxn modelId="{1270B1CA-40DB-4D1D-988E-8C660094EFB8}" type="presOf" srcId="{99CE5B8A-9B86-403E-9988-6B6695498092}" destId="{C1CC9D47-E801-4D16-92C6-B0606EC2BE98}" srcOrd="1" destOrd="0" presId="urn:microsoft.com/office/officeart/2005/8/layout/orgChart1"/>
    <dgm:cxn modelId="{76DB0863-9C47-4772-9743-853BF769B6B0}" srcId="{32749865-0581-4139-9E4B-9D5E1907659F}" destId="{D4F81BEC-43B5-45A6-B368-9C37ABB94955}" srcOrd="0" destOrd="0" parTransId="{D6BE369C-71E9-4C08-B36C-52C68C06C7B2}" sibTransId="{845B278B-A20F-4F79-B21B-97745D804225}"/>
    <dgm:cxn modelId="{D828E354-ED76-4B0D-9F5D-7E41771D3255}" type="presOf" srcId="{32749865-0581-4139-9E4B-9D5E1907659F}" destId="{2AA5A192-52DE-4B9A-8A51-D6A5CFBE7ADF}" srcOrd="1" destOrd="0" presId="urn:microsoft.com/office/officeart/2005/8/layout/orgChart1"/>
    <dgm:cxn modelId="{1407F2D8-377C-432A-B606-3D03C516952B}" type="presOf" srcId="{703530EC-6D75-44A5-ABD4-C6A19C84D5AA}" destId="{7075BCAC-AE32-4133-9C1D-E889C34FD4B7}" srcOrd="1" destOrd="0" presId="urn:microsoft.com/office/officeart/2005/8/layout/orgChart1"/>
    <dgm:cxn modelId="{88D307B2-CE17-4453-8576-F83BC05E0979}" type="presOf" srcId="{D4F81BEC-43B5-45A6-B368-9C37ABB94955}" destId="{295ECACB-0E89-4CB4-BAC8-285124098672}" srcOrd="0" destOrd="0" presId="urn:microsoft.com/office/officeart/2005/8/layout/orgChart1"/>
    <dgm:cxn modelId="{80A07480-4F38-4A2F-A6B9-22490A884AAE}" type="presParOf" srcId="{A096454D-D088-4580-B950-E5A2C4CEEB59}" destId="{B31DA585-B19F-42C3-BCB1-A4C24CA3EED4}" srcOrd="0" destOrd="0" presId="urn:microsoft.com/office/officeart/2005/8/layout/orgChart1"/>
    <dgm:cxn modelId="{4C5D4BD7-4D15-49B0-8ABB-385D57E620BB}" type="presParOf" srcId="{B31DA585-B19F-42C3-BCB1-A4C24CA3EED4}" destId="{D314BA6A-7075-45EC-90C9-1AAAACD92A8F}" srcOrd="0" destOrd="0" presId="urn:microsoft.com/office/officeart/2005/8/layout/orgChart1"/>
    <dgm:cxn modelId="{7CCD6CD3-F6C8-4BB2-A6F2-B79446B28D89}" type="presParOf" srcId="{D314BA6A-7075-45EC-90C9-1AAAACD92A8F}" destId="{90B20300-D543-4A40-93A0-978C89B28E24}" srcOrd="0" destOrd="0" presId="urn:microsoft.com/office/officeart/2005/8/layout/orgChart1"/>
    <dgm:cxn modelId="{4A950343-AA0D-492C-9257-344C1C80F47D}" type="presParOf" srcId="{D314BA6A-7075-45EC-90C9-1AAAACD92A8F}" destId="{7075BCAC-AE32-4133-9C1D-E889C34FD4B7}" srcOrd="1" destOrd="0" presId="urn:microsoft.com/office/officeart/2005/8/layout/orgChart1"/>
    <dgm:cxn modelId="{CCC2EE6D-5D87-4CC5-A8DA-D9573A5D2436}" type="presParOf" srcId="{B31DA585-B19F-42C3-BCB1-A4C24CA3EED4}" destId="{2671BFD5-520D-4C63-8DCE-B14250054954}" srcOrd="1" destOrd="0" presId="urn:microsoft.com/office/officeart/2005/8/layout/orgChart1"/>
    <dgm:cxn modelId="{13AFCD4A-C1AB-43FE-99B1-92FF36A5A437}" type="presParOf" srcId="{2671BFD5-520D-4C63-8DCE-B14250054954}" destId="{B48C2BA2-D4DD-41DA-A5B0-F59366BC10A3}" srcOrd="0" destOrd="0" presId="urn:microsoft.com/office/officeart/2005/8/layout/orgChart1"/>
    <dgm:cxn modelId="{42D71F18-4BC2-46BD-B546-6D6CB27EE470}" type="presParOf" srcId="{2671BFD5-520D-4C63-8DCE-B14250054954}" destId="{85C9BD88-C94F-44D4-B352-5444DC552534}" srcOrd="1" destOrd="0" presId="urn:microsoft.com/office/officeart/2005/8/layout/orgChart1"/>
    <dgm:cxn modelId="{F9001B71-FFB9-46E3-A98E-16608C90997B}" type="presParOf" srcId="{85C9BD88-C94F-44D4-B352-5444DC552534}" destId="{24B7068D-A10A-4D97-8716-6E2D43DA1371}" srcOrd="0" destOrd="0" presId="urn:microsoft.com/office/officeart/2005/8/layout/orgChart1"/>
    <dgm:cxn modelId="{37C62149-D698-4AC9-9EAD-E401156E0687}" type="presParOf" srcId="{24B7068D-A10A-4D97-8716-6E2D43DA1371}" destId="{F0E2EC98-A907-4646-84C5-0983DA493B5E}" srcOrd="0" destOrd="0" presId="urn:microsoft.com/office/officeart/2005/8/layout/orgChart1"/>
    <dgm:cxn modelId="{3F43D19B-6721-4180-ADAA-8DB85DF05967}" type="presParOf" srcId="{24B7068D-A10A-4D97-8716-6E2D43DA1371}" destId="{B149ACDB-4865-40AD-BF93-5FED51D5DD9F}" srcOrd="1" destOrd="0" presId="urn:microsoft.com/office/officeart/2005/8/layout/orgChart1"/>
    <dgm:cxn modelId="{9A83A4F9-2A4E-446A-A438-47BE08FB0D00}" type="presParOf" srcId="{85C9BD88-C94F-44D4-B352-5444DC552534}" destId="{21A6106C-A9D8-4538-BAA3-80AD1083D958}" srcOrd="1" destOrd="0" presId="urn:microsoft.com/office/officeart/2005/8/layout/orgChart1"/>
    <dgm:cxn modelId="{5F42B023-57AB-4AC3-A0BF-CC7B483BE79F}" type="presParOf" srcId="{21A6106C-A9D8-4538-BAA3-80AD1083D958}" destId="{A06D20DC-DCF8-48AC-817F-8988C8611B57}" srcOrd="0" destOrd="0" presId="urn:microsoft.com/office/officeart/2005/8/layout/orgChart1"/>
    <dgm:cxn modelId="{EDF53FF9-2BB7-4B15-A872-EAD2CEC955BE}" type="presParOf" srcId="{21A6106C-A9D8-4538-BAA3-80AD1083D958}" destId="{8AB3E3B1-FF61-432E-88DD-C213E8D584D6}" srcOrd="1" destOrd="0" presId="urn:microsoft.com/office/officeart/2005/8/layout/orgChart1"/>
    <dgm:cxn modelId="{588343BD-A764-45C9-A37A-D13221F3295D}" type="presParOf" srcId="{8AB3E3B1-FF61-432E-88DD-C213E8D584D6}" destId="{4CD14D6A-C245-4427-9E6E-3F66A7742D85}" srcOrd="0" destOrd="0" presId="urn:microsoft.com/office/officeart/2005/8/layout/orgChart1"/>
    <dgm:cxn modelId="{509B4201-25B8-4AEC-A7EE-94F32562E358}" type="presParOf" srcId="{4CD14D6A-C245-4427-9E6E-3F66A7742D85}" destId="{7A72BD65-7BA1-488F-B795-F2DAC3A09225}" srcOrd="0" destOrd="0" presId="urn:microsoft.com/office/officeart/2005/8/layout/orgChart1"/>
    <dgm:cxn modelId="{3A19CA08-8DDE-4FC9-A3ED-03D0D34E2EF2}" type="presParOf" srcId="{4CD14D6A-C245-4427-9E6E-3F66A7742D85}" destId="{125B8D47-2E85-495B-A3CE-2B637E93A3E2}" srcOrd="1" destOrd="0" presId="urn:microsoft.com/office/officeart/2005/8/layout/orgChart1"/>
    <dgm:cxn modelId="{2DC2F4B8-42D9-41A1-BE2B-4E02C22A7D7D}" type="presParOf" srcId="{8AB3E3B1-FF61-432E-88DD-C213E8D584D6}" destId="{84EBE826-D042-47AA-95C1-C0FCAEBE7A34}" srcOrd="1" destOrd="0" presId="urn:microsoft.com/office/officeart/2005/8/layout/orgChart1"/>
    <dgm:cxn modelId="{1951BE0C-5736-4635-9D71-A08BF9E7AF7E}" type="presParOf" srcId="{84EBE826-D042-47AA-95C1-C0FCAEBE7A34}" destId="{71EE0137-8E1B-4DD1-BB60-6D899CBA4E20}" srcOrd="0" destOrd="0" presId="urn:microsoft.com/office/officeart/2005/8/layout/orgChart1"/>
    <dgm:cxn modelId="{62FA56DB-D3EC-4F04-9E0E-8811D465B64C}" type="presParOf" srcId="{84EBE826-D042-47AA-95C1-C0FCAEBE7A34}" destId="{583EDA6F-E09F-404B-A88F-33CF34193AA6}" srcOrd="1" destOrd="0" presId="urn:microsoft.com/office/officeart/2005/8/layout/orgChart1"/>
    <dgm:cxn modelId="{20C5D28C-36A7-40F4-8EF5-1D528140B888}" type="presParOf" srcId="{583EDA6F-E09F-404B-A88F-33CF34193AA6}" destId="{997FC97A-C27E-4FF8-A207-9B74B05AAEB1}" srcOrd="0" destOrd="0" presId="urn:microsoft.com/office/officeart/2005/8/layout/orgChart1"/>
    <dgm:cxn modelId="{0DAF68B6-C237-43CB-A154-95AC9D246EDB}" type="presParOf" srcId="{997FC97A-C27E-4FF8-A207-9B74B05AAEB1}" destId="{F9DB31DC-E10D-419A-A810-03497DE1E9EE}" srcOrd="0" destOrd="0" presId="urn:microsoft.com/office/officeart/2005/8/layout/orgChart1"/>
    <dgm:cxn modelId="{1DD339C0-D635-4A81-91E6-B68BA20333CB}" type="presParOf" srcId="{997FC97A-C27E-4FF8-A207-9B74B05AAEB1}" destId="{832EAF3D-1B67-4FB9-8BCF-5A719FA317D1}" srcOrd="1" destOrd="0" presId="urn:microsoft.com/office/officeart/2005/8/layout/orgChart1"/>
    <dgm:cxn modelId="{1CBF0495-A70B-4766-9C84-1A3B951BE1CF}" type="presParOf" srcId="{583EDA6F-E09F-404B-A88F-33CF34193AA6}" destId="{E3EA8AE2-B3C4-46C6-9E33-39023769CC30}" srcOrd="1" destOrd="0" presId="urn:microsoft.com/office/officeart/2005/8/layout/orgChart1"/>
    <dgm:cxn modelId="{8509046A-B5DC-44CE-A6AE-AB29470D9800}" type="presParOf" srcId="{583EDA6F-E09F-404B-A88F-33CF34193AA6}" destId="{97D5AADD-6D38-4344-8384-2A83051408AF}" srcOrd="2" destOrd="0" presId="urn:microsoft.com/office/officeart/2005/8/layout/orgChart1"/>
    <dgm:cxn modelId="{8E36B1DE-AFC9-40BD-92CB-6A1CE99F994F}" type="presParOf" srcId="{84EBE826-D042-47AA-95C1-C0FCAEBE7A34}" destId="{6F75E0C2-9CBB-484B-9BA4-C98FF6C82321}" srcOrd="2" destOrd="0" presId="urn:microsoft.com/office/officeart/2005/8/layout/orgChart1"/>
    <dgm:cxn modelId="{BC7F7C70-E57E-4106-8E43-211029902793}" type="presParOf" srcId="{84EBE826-D042-47AA-95C1-C0FCAEBE7A34}" destId="{8CE17511-3507-4445-ADAB-B1E684FF506B}" srcOrd="3" destOrd="0" presId="urn:microsoft.com/office/officeart/2005/8/layout/orgChart1"/>
    <dgm:cxn modelId="{2928824F-8325-41F0-93A6-0C4E033274FF}" type="presParOf" srcId="{8CE17511-3507-4445-ADAB-B1E684FF506B}" destId="{EF216A35-87B8-4BBF-A490-05F7A8714E95}" srcOrd="0" destOrd="0" presId="urn:microsoft.com/office/officeart/2005/8/layout/orgChart1"/>
    <dgm:cxn modelId="{0032FD97-3F72-40C8-9FF7-C924150FACD5}" type="presParOf" srcId="{EF216A35-87B8-4BBF-A490-05F7A8714E95}" destId="{2AA8FC60-D52E-4006-962E-EBAA9D5B747D}" srcOrd="0" destOrd="0" presId="urn:microsoft.com/office/officeart/2005/8/layout/orgChart1"/>
    <dgm:cxn modelId="{842272E3-6D7C-4E37-AE41-88EBF3D02141}" type="presParOf" srcId="{EF216A35-87B8-4BBF-A490-05F7A8714E95}" destId="{D140FC5A-C547-4826-A357-7DEF30C39724}" srcOrd="1" destOrd="0" presId="urn:microsoft.com/office/officeart/2005/8/layout/orgChart1"/>
    <dgm:cxn modelId="{82B93CEB-B63E-474F-BD51-648A75255C01}" type="presParOf" srcId="{8CE17511-3507-4445-ADAB-B1E684FF506B}" destId="{9402CE9B-2CF6-4AAC-9115-46ADD24F1E9B}" srcOrd="1" destOrd="0" presId="urn:microsoft.com/office/officeart/2005/8/layout/orgChart1"/>
    <dgm:cxn modelId="{CF40163B-9E73-4E0A-96FB-F382ACFC5B17}" type="presParOf" srcId="{8CE17511-3507-4445-ADAB-B1E684FF506B}" destId="{0C46C6F0-187E-4A3B-8DD6-53FC34F33040}" srcOrd="2" destOrd="0" presId="urn:microsoft.com/office/officeart/2005/8/layout/orgChart1"/>
    <dgm:cxn modelId="{466DE8DC-964D-4FF7-8894-FE0386E6DDAE}" type="presParOf" srcId="{8AB3E3B1-FF61-432E-88DD-C213E8D584D6}" destId="{037E2C33-2C13-4E2C-AFEE-5C93E15010DD}" srcOrd="2" destOrd="0" presId="urn:microsoft.com/office/officeart/2005/8/layout/orgChart1"/>
    <dgm:cxn modelId="{F6A65B8E-0908-4921-96A9-4896DC4BFBFD}" type="presParOf" srcId="{21A6106C-A9D8-4538-BAA3-80AD1083D958}" destId="{14726FAE-CBEA-4D67-856C-536AD0F14B8D}" srcOrd="2" destOrd="0" presId="urn:microsoft.com/office/officeart/2005/8/layout/orgChart1"/>
    <dgm:cxn modelId="{3E897D3C-C02F-414C-B28E-1CFAA76FAD4B}" type="presParOf" srcId="{21A6106C-A9D8-4538-BAA3-80AD1083D958}" destId="{52D2B7BB-ADC1-49DF-ACA7-0A774580C4EE}" srcOrd="3" destOrd="0" presId="urn:microsoft.com/office/officeart/2005/8/layout/orgChart1"/>
    <dgm:cxn modelId="{D6BAB1C8-28F3-4EB7-8FEF-319AB45F7D3E}" type="presParOf" srcId="{52D2B7BB-ADC1-49DF-ACA7-0A774580C4EE}" destId="{6948A3DB-CE7F-4194-AB94-C66153EE1E70}" srcOrd="0" destOrd="0" presId="urn:microsoft.com/office/officeart/2005/8/layout/orgChart1"/>
    <dgm:cxn modelId="{3E0E991B-D4AF-4DB4-BE1B-8A69BD36ADC8}" type="presParOf" srcId="{6948A3DB-CE7F-4194-AB94-C66153EE1E70}" destId="{F2EB5802-D3F3-4A5E-9059-5F122745D763}" srcOrd="0" destOrd="0" presId="urn:microsoft.com/office/officeart/2005/8/layout/orgChart1"/>
    <dgm:cxn modelId="{8B3ABECF-FBDD-4324-814E-139873C9E8F8}" type="presParOf" srcId="{6948A3DB-CE7F-4194-AB94-C66153EE1E70}" destId="{C14EDF3C-5A34-428E-957B-875F9578026A}" srcOrd="1" destOrd="0" presId="urn:microsoft.com/office/officeart/2005/8/layout/orgChart1"/>
    <dgm:cxn modelId="{B6234A11-B980-46B8-AC40-99A8FD735D68}" type="presParOf" srcId="{52D2B7BB-ADC1-49DF-ACA7-0A774580C4EE}" destId="{601171AE-85F2-4595-AF3A-9E883544F580}" srcOrd="1" destOrd="0" presId="urn:microsoft.com/office/officeart/2005/8/layout/orgChart1"/>
    <dgm:cxn modelId="{7DF82086-97A0-4846-BE5C-0879DADBADA3}" type="presParOf" srcId="{601171AE-85F2-4595-AF3A-9E883544F580}" destId="{D9238BB9-228A-4D5A-A636-A3833CBBB98C}" srcOrd="0" destOrd="0" presId="urn:microsoft.com/office/officeart/2005/8/layout/orgChart1"/>
    <dgm:cxn modelId="{0AFEF7DB-B808-4D43-BA95-3FEF3E6B738F}" type="presParOf" srcId="{601171AE-85F2-4595-AF3A-9E883544F580}" destId="{67057810-0468-4DFD-AE1E-CF4AF0826A02}" srcOrd="1" destOrd="0" presId="urn:microsoft.com/office/officeart/2005/8/layout/orgChart1"/>
    <dgm:cxn modelId="{D9A58BBE-75C4-44E7-976E-DE6539FD8416}" type="presParOf" srcId="{67057810-0468-4DFD-AE1E-CF4AF0826A02}" destId="{E74718C8-4C75-4848-BE8B-E526562BD017}" srcOrd="0" destOrd="0" presId="urn:microsoft.com/office/officeart/2005/8/layout/orgChart1"/>
    <dgm:cxn modelId="{4AA217BE-DA18-4ED7-9975-0990ADCBC436}" type="presParOf" srcId="{E74718C8-4C75-4848-BE8B-E526562BD017}" destId="{6887A810-BE03-4964-B39D-8C6FBA792019}" srcOrd="0" destOrd="0" presId="urn:microsoft.com/office/officeart/2005/8/layout/orgChart1"/>
    <dgm:cxn modelId="{6C355B61-7120-4138-815B-A6BF57D94996}" type="presParOf" srcId="{E74718C8-4C75-4848-BE8B-E526562BD017}" destId="{60DAC943-19C1-4747-8828-7652ED6CCE28}" srcOrd="1" destOrd="0" presId="urn:microsoft.com/office/officeart/2005/8/layout/orgChart1"/>
    <dgm:cxn modelId="{3DB76734-22C7-4490-8767-F9ECC76A656C}" type="presParOf" srcId="{67057810-0468-4DFD-AE1E-CF4AF0826A02}" destId="{1DF329F8-5645-4C85-87D4-4EC785C5264C}" srcOrd="1" destOrd="0" presId="urn:microsoft.com/office/officeart/2005/8/layout/orgChart1"/>
    <dgm:cxn modelId="{54EAC0C3-9BCA-44B6-B46D-B280C1F7AC8D}" type="presParOf" srcId="{67057810-0468-4DFD-AE1E-CF4AF0826A02}" destId="{FB613739-13EC-426C-8B71-242E7AD59823}" srcOrd="2" destOrd="0" presId="urn:microsoft.com/office/officeart/2005/8/layout/orgChart1"/>
    <dgm:cxn modelId="{DC89F4F5-0B2E-4F7D-819A-2474C43B728A}" type="presParOf" srcId="{601171AE-85F2-4595-AF3A-9E883544F580}" destId="{B26D3FF6-D6C0-4FE3-BB9D-3734AE7D8B17}" srcOrd="2" destOrd="0" presId="urn:microsoft.com/office/officeart/2005/8/layout/orgChart1"/>
    <dgm:cxn modelId="{F5235006-BD74-4FDC-A253-4731ECD59093}" type="presParOf" srcId="{601171AE-85F2-4595-AF3A-9E883544F580}" destId="{7CC28592-4A32-476A-ABF2-02ABAA279E93}" srcOrd="3" destOrd="0" presId="urn:microsoft.com/office/officeart/2005/8/layout/orgChart1"/>
    <dgm:cxn modelId="{436B896E-58E5-4122-BCFB-F229C0A06F46}" type="presParOf" srcId="{7CC28592-4A32-476A-ABF2-02ABAA279E93}" destId="{3374A99A-C5B2-4A7F-A322-72301294D2CE}" srcOrd="0" destOrd="0" presId="urn:microsoft.com/office/officeart/2005/8/layout/orgChart1"/>
    <dgm:cxn modelId="{EBEAE27C-C94A-40BF-B938-44544AEB0450}" type="presParOf" srcId="{3374A99A-C5B2-4A7F-A322-72301294D2CE}" destId="{452EBB5C-626C-41A9-BF61-361AA3E548CB}" srcOrd="0" destOrd="0" presId="urn:microsoft.com/office/officeart/2005/8/layout/orgChart1"/>
    <dgm:cxn modelId="{433AB8F0-A8A5-442F-BBBD-22A40A12E866}" type="presParOf" srcId="{3374A99A-C5B2-4A7F-A322-72301294D2CE}" destId="{93DEE5A2-817E-4601-B27D-9BCA0740AF21}" srcOrd="1" destOrd="0" presId="urn:microsoft.com/office/officeart/2005/8/layout/orgChart1"/>
    <dgm:cxn modelId="{83EF8AA2-9579-4B75-8403-9677DFF686F9}" type="presParOf" srcId="{7CC28592-4A32-476A-ABF2-02ABAA279E93}" destId="{BFBDD84F-EC5A-4578-B263-81B80D7BA7F9}" srcOrd="1" destOrd="0" presId="urn:microsoft.com/office/officeart/2005/8/layout/orgChart1"/>
    <dgm:cxn modelId="{BE6AB100-1995-46E7-9336-E97E7949BA81}" type="presParOf" srcId="{7CC28592-4A32-476A-ABF2-02ABAA279E93}" destId="{FBEEAF55-32E4-4D34-AAAB-A8FB1C3AF29B}" srcOrd="2" destOrd="0" presId="urn:microsoft.com/office/officeart/2005/8/layout/orgChart1"/>
    <dgm:cxn modelId="{6A510430-5753-4E75-BC26-6381BD16240C}" type="presParOf" srcId="{52D2B7BB-ADC1-49DF-ACA7-0A774580C4EE}" destId="{683FFCE6-C8B8-4ADB-9139-9A8B72619AE2}" srcOrd="2" destOrd="0" presId="urn:microsoft.com/office/officeart/2005/8/layout/orgChart1"/>
    <dgm:cxn modelId="{35B452B2-F35C-4FC1-8CA1-A8155FD93992}" type="presParOf" srcId="{85C9BD88-C94F-44D4-B352-5444DC552534}" destId="{EC768DE3-7683-4FAF-9A43-08F7968AD628}" srcOrd="2" destOrd="0" presId="urn:microsoft.com/office/officeart/2005/8/layout/orgChart1"/>
    <dgm:cxn modelId="{F07D1E13-D048-4ABF-AFC4-83D9F2025BF2}" type="presParOf" srcId="{2671BFD5-520D-4C63-8DCE-B14250054954}" destId="{C9458DEA-77DA-4239-9783-49E999C0919A}" srcOrd="2" destOrd="0" presId="urn:microsoft.com/office/officeart/2005/8/layout/orgChart1"/>
    <dgm:cxn modelId="{24573CBC-5DF9-4398-ACBA-194DC2CB67B4}" type="presParOf" srcId="{2671BFD5-520D-4C63-8DCE-B14250054954}" destId="{D31071F8-A46A-4BC3-B91D-65C727942C7F}" srcOrd="3" destOrd="0" presId="urn:microsoft.com/office/officeart/2005/8/layout/orgChart1"/>
    <dgm:cxn modelId="{2C35F9B9-EF60-445B-AAD5-D8D9F89798CB}" type="presParOf" srcId="{D31071F8-A46A-4BC3-B91D-65C727942C7F}" destId="{884AA55C-914A-46F5-97CB-4184A87805AF}" srcOrd="0" destOrd="0" presId="urn:microsoft.com/office/officeart/2005/8/layout/orgChart1"/>
    <dgm:cxn modelId="{FEF061AC-50C9-4118-B232-B78E847BBD26}" type="presParOf" srcId="{884AA55C-914A-46F5-97CB-4184A87805AF}" destId="{4BE30782-1C75-4F02-9B49-7C7E4C4CD9CA}" srcOrd="0" destOrd="0" presId="urn:microsoft.com/office/officeart/2005/8/layout/orgChart1"/>
    <dgm:cxn modelId="{C098FE6F-BE66-4B6E-950B-6EF4A721863F}" type="presParOf" srcId="{884AA55C-914A-46F5-97CB-4184A87805AF}" destId="{C1CC9D47-E801-4D16-92C6-B0606EC2BE98}" srcOrd="1" destOrd="0" presId="urn:microsoft.com/office/officeart/2005/8/layout/orgChart1"/>
    <dgm:cxn modelId="{CE348359-846C-4E85-9707-C2F2E5BB3FB7}" type="presParOf" srcId="{D31071F8-A46A-4BC3-B91D-65C727942C7F}" destId="{25E2F697-6C6F-4829-9DD9-2AD1A50C50F0}" srcOrd="1" destOrd="0" presId="urn:microsoft.com/office/officeart/2005/8/layout/orgChart1"/>
    <dgm:cxn modelId="{AF054648-9B70-4E31-8B47-9F0199141F8B}" type="presParOf" srcId="{25E2F697-6C6F-4829-9DD9-2AD1A50C50F0}" destId="{1B21FDA3-4858-4F25-A238-2944BE8B8DDB}" srcOrd="0" destOrd="0" presId="urn:microsoft.com/office/officeart/2005/8/layout/orgChart1"/>
    <dgm:cxn modelId="{D03ED4F6-F4AD-4E67-8734-4C5A1B82A51B}" type="presParOf" srcId="{25E2F697-6C6F-4829-9DD9-2AD1A50C50F0}" destId="{66D3BC1D-2B48-4E23-B41F-0F2AA66C8A41}" srcOrd="1" destOrd="0" presId="urn:microsoft.com/office/officeart/2005/8/layout/orgChart1"/>
    <dgm:cxn modelId="{93BD31B3-C717-40DA-ADA1-E1EA7BAA5CE9}" type="presParOf" srcId="{66D3BC1D-2B48-4E23-B41F-0F2AA66C8A41}" destId="{3040B55E-67AE-40D4-86F1-A7C4830ECD52}" srcOrd="0" destOrd="0" presId="urn:microsoft.com/office/officeart/2005/8/layout/orgChart1"/>
    <dgm:cxn modelId="{4317F702-723F-4BB2-B1CA-1AE2002D5DD9}" type="presParOf" srcId="{3040B55E-67AE-40D4-86F1-A7C4830ECD52}" destId="{A6CB1D52-9D4A-42E8-9621-F1E933473CE5}" srcOrd="0" destOrd="0" presId="urn:microsoft.com/office/officeart/2005/8/layout/orgChart1"/>
    <dgm:cxn modelId="{6F9604CD-D516-48BB-AF71-77939071D4C7}" type="presParOf" srcId="{3040B55E-67AE-40D4-86F1-A7C4830ECD52}" destId="{2AA5A192-52DE-4B9A-8A51-D6A5CFBE7ADF}" srcOrd="1" destOrd="0" presId="urn:microsoft.com/office/officeart/2005/8/layout/orgChart1"/>
    <dgm:cxn modelId="{269BAB63-D32A-4FD5-B5B4-C999F2EB7C56}" type="presParOf" srcId="{66D3BC1D-2B48-4E23-B41F-0F2AA66C8A41}" destId="{D34DF1D4-E89D-4761-BB3E-A6371B4A05DE}" srcOrd="1" destOrd="0" presId="urn:microsoft.com/office/officeart/2005/8/layout/orgChart1"/>
    <dgm:cxn modelId="{E2623A16-FEF1-43F0-B4AC-BB38090B03F4}" type="presParOf" srcId="{D34DF1D4-E89D-4761-BB3E-A6371B4A05DE}" destId="{E01AFC72-98D5-47E9-A92F-21936DFD2BE8}" srcOrd="0" destOrd="0" presId="urn:microsoft.com/office/officeart/2005/8/layout/orgChart1"/>
    <dgm:cxn modelId="{282488AA-372D-46CD-AECA-0579FDDE69F5}" type="presParOf" srcId="{D34DF1D4-E89D-4761-BB3E-A6371B4A05DE}" destId="{58B8D72A-4A3D-4C22-88C3-E466E8CBF3B3}" srcOrd="1" destOrd="0" presId="urn:microsoft.com/office/officeart/2005/8/layout/orgChart1"/>
    <dgm:cxn modelId="{6433CB34-3D83-4E93-958D-CE6E747DBEC8}" type="presParOf" srcId="{58B8D72A-4A3D-4C22-88C3-E466E8CBF3B3}" destId="{6C8E8DB3-27E2-4A8C-AEF5-3D83E82B479C}" srcOrd="0" destOrd="0" presId="urn:microsoft.com/office/officeart/2005/8/layout/orgChart1"/>
    <dgm:cxn modelId="{C9691D98-D4B4-4C81-8DD6-BC5EFA7EEE9F}" type="presParOf" srcId="{6C8E8DB3-27E2-4A8C-AEF5-3D83E82B479C}" destId="{295ECACB-0E89-4CB4-BAC8-285124098672}" srcOrd="0" destOrd="0" presId="urn:microsoft.com/office/officeart/2005/8/layout/orgChart1"/>
    <dgm:cxn modelId="{DD18A2A4-602C-445A-8E87-FFFFA01828F6}" type="presParOf" srcId="{6C8E8DB3-27E2-4A8C-AEF5-3D83E82B479C}" destId="{C62BDF6C-CA3A-4EF5-9F8A-B29556C3B9EF}" srcOrd="1" destOrd="0" presId="urn:microsoft.com/office/officeart/2005/8/layout/orgChart1"/>
    <dgm:cxn modelId="{0B4263BF-5198-4C99-AA5A-BA7714EEEDBF}" type="presParOf" srcId="{58B8D72A-4A3D-4C22-88C3-E466E8CBF3B3}" destId="{DFA27804-BBBD-4EDD-99E6-FB393FC5B194}" srcOrd="1" destOrd="0" presId="urn:microsoft.com/office/officeart/2005/8/layout/orgChart1"/>
    <dgm:cxn modelId="{9C13F028-DA03-4BB1-81C6-6A6CAB4C58DD}" type="presParOf" srcId="{58B8D72A-4A3D-4C22-88C3-E466E8CBF3B3}" destId="{68939491-8588-42E9-8050-DA05CF1DE08C}" srcOrd="2" destOrd="0" presId="urn:microsoft.com/office/officeart/2005/8/layout/orgChart1"/>
    <dgm:cxn modelId="{BD9D8E04-815C-471E-8CB1-88144737FBA5}" type="presParOf" srcId="{D34DF1D4-E89D-4761-BB3E-A6371B4A05DE}" destId="{17FFAEBA-89D4-4D21-8855-B36499919FA7}" srcOrd="2" destOrd="0" presId="urn:microsoft.com/office/officeart/2005/8/layout/orgChart1"/>
    <dgm:cxn modelId="{C3C230B6-0FF8-4C53-A246-E64F66B25951}" type="presParOf" srcId="{D34DF1D4-E89D-4761-BB3E-A6371B4A05DE}" destId="{81D4505E-0233-4E60-8F25-4A6601C6241F}" srcOrd="3" destOrd="0" presId="urn:microsoft.com/office/officeart/2005/8/layout/orgChart1"/>
    <dgm:cxn modelId="{FB289CA7-96DC-4292-A2CE-3A3BBDEB1D18}" type="presParOf" srcId="{81D4505E-0233-4E60-8F25-4A6601C6241F}" destId="{891A8350-158A-4CBF-B311-98D9E2CA5A01}" srcOrd="0" destOrd="0" presId="urn:microsoft.com/office/officeart/2005/8/layout/orgChart1"/>
    <dgm:cxn modelId="{04BBBF1D-8A16-4707-9BC8-4AE7FD2777C7}" type="presParOf" srcId="{891A8350-158A-4CBF-B311-98D9E2CA5A01}" destId="{B68A043E-91F8-46A1-A9A3-FA7266D5C9A6}" srcOrd="0" destOrd="0" presId="urn:microsoft.com/office/officeart/2005/8/layout/orgChart1"/>
    <dgm:cxn modelId="{E37C7D34-A033-4DBA-A5F3-6C5D54433381}" type="presParOf" srcId="{891A8350-158A-4CBF-B311-98D9E2CA5A01}" destId="{6C735F8D-63E9-4C7C-BE56-9DB348C78CDA}" srcOrd="1" destOrd="0" presId="urn:microsoft.com/office/officeart/2005/8/layout/orgChart1"/>
    <dgm:cxn modelId="{2753EB44-5A4A-4A94-A8CC-BA883E2F5CFE}" type="presParOf" srcId="{81D4505E-0233-4E60-8F25-4A6601C6241F}" destId="{C1E7D5FC-F89C-4956-BE2C-77B4EBCA105D}" srcOrd="1" destOrd="0" presId="urn:microsoft.com/office/officeart/2005/8/layout/orgChart1"/>
    <dgm:cxn modelId="{64625DE7-BFE1-4BF8-95B2-A68AB00A3D04}" type="presParOf" srcId="{81D4505E-0233-4E60-8F25-4A6601C6241F}" destId="{B10590DE-CF52-45BE-A994-46B55006C792}" srcOrd="2" destOrd="0" presId="urn:microsoft.com/office/officeart/2005/8/layout/orgChart1"/>
    <dgm:cxn modelId="{76D956E5-DF39-43E3-AD27-65C7F2C47A7F}" type="presParOf" srcId="{66D3BC1D-2B48-4E23-B41F-0F2AA66C8A41}" destId="{B9CA97B8-F568-4728-99E8-1C0FD59D3125}" srcOrd="2" destOrd="0" presId="urn:microsoft.com/office/officeart/2005/8/layout/orgChart1"/>
    <dgm:cxn modelId="{80F37C13-7A0F-438A-87BC-88717071C6ED}" type="presParOf" srcId="{25E2F697-6C6F-4829-9DD9-2AD1A50C50F0}" destId="{B03840E9-72D7-44C0-930C-2E39CA353360}" srcOrd="2" destOrd="0" presId="urn:microsoft.com/office/officeart/2005/8/layout/orgChart1"/>
    <dgm:cxn modelId="{71C21126-AC6C-49A5-BE03-493FE6396A13}" type="presParOf" srcId="{25E2F697-6C6F-4829-9DD9-2AD1A50C50F0}" destId="{715B30B5-0B95-408F-9BB4-60C575502AF1}" srcOrd="3" destOrd="0" presId="urn:microsoft.com/office/officeart/2005/8/layout/orgChart1"/>
    <dgm:cxn modelId="{E4FA97E6-B7AD-4271-9723-3A8FF5453A25}" type="presParOf" srcId="{715B30B5-0B95-408F-9BB4-60C575502AF1}" destId="{9CAB8E60-32A8-49F6-BB10-91D5F1813FE0}" srcOrd="0" destOrd="0" presId="urn:microsoft.com/office/officeart/2005/8/layout/orgChart1"/>
    <dgm:cxn modelId="{37D58CC1-A4D9-42FA-9457-8BC7A1D8689C}" type="presParOf" srcId="{9CAB8E60-32A8-49F6-BB10-91D5F1813FE0}" destId="{2C2A340E-C156-4221-AA0E-1D2FEBDAC565}" srcOrd="0" destOrd="0" presId="urn:microsoft.com/office/officeart/2005/8/layout/orgChart1"/>
    <dgm:cxn modelId="{0CB20FD2-55E7-4879-BDC6-568217CBCFE8}" type="presParOf" srcId="{9CAB8E60-32A8-49F6-BB10-91D5F1813FE0}" destId="{70E743EC-1333-490A-8653-150C08AE275F}" srcOrd="1" destOrd="0" presId="urn:microsoft.com/office/officeart/2005/8/layout/orgChart1"/>
    <dgm:cxn modelId="{08306167-0045-414F-A7AC-7C4F7AFB564D}" type="presParOf" srcId="{715B30B5-0B95-408F-9BB4-60C575502AF1}" destId="{3CE7D194-EC19-42FC-B610-31DE615A3334}" srcOrd="1" destOrd="0" presId="urn:microsoft.com/office/officeart/2005/8/layout/orgChart1"/>
    <dgm:cxn modelId="{8056EBAD-C1B8-41E1-9D9F-AC9A76221CF9}" type="presParOf" srcId="{3CE7D194-EC19-42FC-B610-31DE615A3334}" destId="{6868F705-BA4E-4DA1-BAA4-BAED8F6E04A9}" srcOrd="0" destOrd="0" presId="urn:microsoft.com/office/officeart/2005/8/layout/orgChart1"/>
    <dgm:cxn modelId="{45A13501-4515-4FE4-81E5-1AEE1AB1ACB5}" type="presParOf" srcId="{3CE7D194-EC19-42FC-B610-31DE615A3334}" destId="{8F3D0DEE-029E-40C2-98FF-47E0916E12B2}" srcOrd="1" destOrd="0" presId="urn:microsoft.com/office/officeart/2005/8/layout/orgChart1"/>
    <dgm:cxn modelId="{E2BC63A9-3C90-40BF-A5A6-13B4DB746E57}" type="presParOf" srcId="{8F3D0DEE-029E-40C2-98FF-47E0916E12B2}" destId="{1605356E-A7BF-4119-A52C-9E068517235B}" srcOrd="0" destOrd="0" presId="urn:microsoft.com/office/officeart/2005/8/layout/orgChart1"/>
    <dgm:cxn modelId="{36554E1E-5116-4503-9FD3-B64DCFAEB719}" type="presParOf" srcId="{1605356E-A7BF-4119-A52C-9E068517235B}" destId="{628FDF18-B65B-4560-AF81-2717D23FF208}" srcOrd="0" destOrd="0" presId="urn:microsoft.com/office/officeart/2005/8/layout/orgChart1"/>
    <dgm:cxn modelId="{B0A7EED4-C52B-4D6A-B14E-EF651578AE7E}" type="presParOf" srcId="{1605356E-A7BF-4119-A52C-9E068517235B}" destId="{A395329B-6AE4-4A30-9F6A-C19C1F52C3FB}" srcOrd="1" destOrd="0" presId="urn:microsoft.com/office/officeart/2005/8/layout/orgChart1"/>
    <dgm:cxn modelId="{2F23F672-27D5-439C-B16A-41CB4711ADAC}" type="presParOf" srcId="{8F3D0DEE-029E-40C2-98FF-47E0916E12B2}" destId="{4E2F92DB-ACED-4005-B704-53C787E9FC17}" srcOrd="1" destOrd="0" presId="urn:microsoft.com/office/officeart/2005/8/layout/orgChart1"/>
    <dgm:cxn modelId="{C9923DE8-EEC3-4B82-BEDA-5FA503178C61}" type="presParOf" srcId="{8F3D0DEE-029E-40C2-98FF-47E0916E12B2}" destId="{3340331D-5E07-4826-82BC-E34B2E7FDFAD}" srcOrd="2" destOrd="0" presId="urn:microsoft.com/office/officeart/2005/8/layout/orgChart1"/>
    <dgm:cxn modelId="{C5B06523-09E8-4AB5-A934-EE1EF2EB1B19}" type="presParOf" srcId="{3CE7D194-EC19-42FC-B610-31DE615A3334}" destId="{17AA73E7-980E-42F8-B336-C4CE9CAB42BB}" srcOrd="2" destOrd="0" presId="urn:microsoft.com/office/officeart/2005/8/layout/orgChart1"/>
    <dgm:cxn modelId="{5774C9F0-4A52-4C63-ACFC-03FF61B10B4C}" type="presParOf" srcId="{3CE7D194-EC19-42FC-B610-31DE615A3334}" destId="{8E5BE6E0-15A6-4261-904A-0EF1D91EB8D1}" srcOrd="3" destOrd="0" presId="urn:microsoft.com/office/officeart/2005/8/layout/orgChart1"/>
    <dgm:cxn modelId="{4AAC4CE8-D2B8-4445-979E-CB2BB152DDEC}" type="presParOf" srcId="{8E5BE6E0-15A6-4261-904A-0EF1D91EB8D1}" destId="{8C60910A-1E2A-4718-9A9E-7267AAD9C974}" srcOrd="0" destOrd="0" presId="urn:microsoft.com/office/officeart/2005/8/layout/orgChart1"/>
    <dgm:cxn modelId="{C9BF4A48-94A2-400E-A76F-3C754A79BCB6}" type="presParOf" srcId="{8C60910A-1E2A-4718-9A9E-7267AAD9C974}" destId="{4CBCCF91-6F92-44E5-BF3D-8B5BC3D911B1}" srcOrd="0" destOrd="0" presId="urn:microsoft.com/office/officeart/2005/8/layout/orgChart1"/>
    <dgm:cxn modelId="{5264B315-294C-486A-A9DC-8CB03F44DEA1}" type="presParOf" srcId="{8C60910A-1E2A-4718-9A9E-7267AAD9C974}" destId="{3395B61F-4DEF-4D2C-A69E-202B871242BB}" srcOrd="1" destOrd="0" presId="urn:microsoft.com/office/officeart/2005/8/layout/orgChart1"/>
    <dgm:cxn modelId="{3CEA8CCD-D8A2-41C4-8DEE-1A3725F59E06}" type="presParOf" srcId="{8E5BE6E0-15A6-4261-904A-0EF1D91EB8D1}" destId="{4CD82884-6A5E-4659-8D03-87C2EFE74AA3}" srcOrd="1" destOrd="0" presId="urn:microsoft.com/office/officeart/2005/8/layout/orgChart1"/>
    <dgm:cxn modelId="{31D3752C-DC30-45D9-8281-B296E28D1D2B}" type="presParOf" srcId="{8E5BE6E0-15A6-4261-904A-0EF1D91EB8D1}" destId="{4D8990DD-192C-48AC-AE65-BFE8174DBD7A}" srcOrd="2" destOrd="0" presId="urn:microsoft.com/office/officeart/2005/8/layout/orgChart1"/>
    <dgm:cxn modelId="{2F696AEF-6864-4396-959D-EABD8701091C}" type="presParOf" srcId="{715B30B5-0B95-408F-9BB4-60C575502AF1}" destId="{1EA504DE-2F2B-4C67-B5A4-ADF3516E5C4C}" srcOrd="2" destOrd="0" presId="urn:microsoft.com/office/officeart/2005/8/layout/orgChart1"/>
    <dgm:cxn modelId="{46A21888-6F82-48A8-AAD6-32308A1BDACB}" type="presParOf" srcId="{D31071F8-A46A-4BC3-B91D-65C727942C7F}" destId="{1E2B8282-C69C-4D9B-A4AB-9EFFFA5D99FF}" srcOrd="2" destOrd="0" presId="urn:microsoft.com/office/officeart/2005/8/layout/orgChart1"/>
    <dgm:cxn modelId="{A0600765-B3F7-4A5A-9D00-644720FA9F7C}" type="presParOf" srcId="{B31DA585-B19F-42C3-BCB1-A4C24CA3EED4}" destId="{01352B83-0FDC-40B5-81C9-878505B08B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A73E7-980E-42F8-B336-C4CE9CAB42BB}">
      <dsp:nvSpPr>
        <dsp:cNvPr id="0" name=""/>
        <dsp:cNvSpPr/>
      </dsp:nvSpPr>
      <dsp:spPr>
        <a:xfrm>
          <a:off x="6869490" y="2762366"/>
          <a:ext cx="210096" cy="1638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752"/>
              </a:lnTo>
              <a:lnTo>
                <a:pt x="210096" y="16387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8F705-BA4E-4DA1-BAA4-BAED8F6E04A9}">
      <dsp:nvSpPr>
        <dsp:cNvPr id="0" name=""/>
        <dsp:cNvSpPr/>
      </dsp:nvSpPr>
      <dsp:spPr>
        <a:xfrm>
          <a:off x="6869490" y="2762366"/>
          <a:ext cx="210096" cy="644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4295"/>
              </a:lnTo>
              <a:lnTo>
                <a:pt x="210096" y="6442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840E9-72D7-44C0-930C-2E39CA353360}">
      <dsp:nvSpPr>
        <dsp:cNvPr id="0" name=""/>
        <dsp:cNvSpPr/>
      </dsp:nvSpPr>
      <dsp:spPr>
        <a:xfrm>
          <a:off x="6433806" y="1767910"/>
          <a:ext cx="995941" cy="294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067"/>
              </a:lnTo>
              <a:lnTo>
                <a:pt x="995941" y="147067"/>
              </a:lnTo>
              <a:lnTo>
                <a:pt x="995941" y="2941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FFAEBA-89D4-4D21-8855-B36499919FA7}">
      <dsp:nvSpPr>
        <dsp:cNvPr id="0" name=""/>
        <dsp:cNvSpPr/>
      </dsp:nvSpPr>
      <dsp:spPr>
        <a:xfrm>
          <a:off x="4907318" y="2762366"/>
          <a:ext cx="254662" cy="1638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752"/>
              </a:lnTo>
              <a:lnTo>
                <a:pt x="254662" y="16387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1AFC72-98D5-47E9-A92F-21936DFD2BE8}">
      <dsp:nvSpPr>
        <dsp:cNvPr id="0" name=""/>
        <dsp:cNvSpPr/>
      </dsp:nvSpPr>
      <dsp:spPr>
        <a:xfrm>
          <a:off x="4907318" y="2762366"/>
          <a:ext cx="254662" cy="644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4295"/>
              </a:lnTo>
              <a:lnTo>
                <a:pt x="254662" y="6442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21FDA3-4858-4F25-A238-2944BE8B8DDB}">
      <dsp:nvSpPr>
        <dsp:cNvPr id="0" name=""/>
        <dsp:cNvSpPr/>
      </dsp:nvSpPr>
      <dsp:spPr>
        <a:xfrm>
          <a:off x="5586417" y="1767910"/>
          <a:ext cx="847389" cy="294135"/>
        </a:xfrm>
        <a:custGeom>
          <a:avLst/>
          <a:gdLst/>
          <a:ahLst/>
          <a:cxnLst/>
          <a:rect l="0" t="0" r="0" b="0"/>
          <a:pathLst>
            <a:path>
              <a:moveTo>
                <a:pt x="847389" y="0"/>
              </a:moveTo>
              <a:lnTo>
                <a:pt x="847389" y="147067"/>
              </a:lnTo>
              <a:lnTo>
                <a:pt x="0" y="147067"/>
              </a:lnTo>
              <a:lnTo>
                <a:pt x="0" y="2941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58DEA-77DA-4239-9783-49E999C0919A}">
      <dsp:nvSpPr>
        <dsp:cNvPr id="0" name=""/>
        <dsp:cNvSpPr/>
      </dsp:nvSpPr>
      <dsp:spPr>
        <a:xfrm>
          <a:off x="4557497" y="773453"/>
          <a:ext cx="1876308" cy="294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067"/>
              </a:lnTo>
              <a:lnTo>
                <a:pt x="1876308" y="147067"/>
              </a:lnTo>
              <a:lnTo>
                <a:pt x="1876308" y="2941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6D3FF6-D6C0-4FE3-BB9D-3734AE7D8B17}">
      <dsp:nvSpPr>
        <dsp:cNvPr id="0" name=""/>
        <dsp:cNvSpPr/>
      </dsp:nvSpPr>
      <dsp:spPr>
        <a:xfrm>
          <a:off x="3182829" y="2762366"/>
          <a:ext cx="210096" cy="1638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752"/>
              </a:lnTo>
              <a:lnTo>
                <a:pt x="210096" y="163875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238BB9-228A-4D5A-A636-A3833CBBB98C}">
      <dsp:nvSpPr>
        <dsp:cNvPr id="0" name=""/>
        <dsp:cNvSpPr/>
      </dsp:nvSpPr>
      <dsp:spPr>
        <a:xfrm>
          <a:off x="3182829" y="2762366"/>
          <a:ext cx="210096" cy="644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4295"/>
              </a:lnTo>
              <a:lnTo>
                <a:pt x="210096" y="6442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26FAE-CBEA-4D67-856C-536AD0F14B8D}">
      <dsp:nvSpPr>
        <dsp:cNvPr id="0" name=""/>
        <dsp:cNvSpPr/>
      </dsp:nvSpPr>
      <dsp:spPr>
        <a:xfrm>
          <a:off x="2647083" y="1767910"/>
          <a:ext cx="1096003" cy="294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067"/>
              </a:lnTo>
              <a:lnTo>
                <a:pt x="1096003" y="147067"/>
              </a:lnTo>
              <a:lnTo>
                <a:pt x="1096003" y="2941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75E0C2-9CBB-484B-9BA4-C98FF6C82321}">
      <dsp:nvSpPr>
        <dsp:cNvPr id="0" name=""/>
        <dsp:cNvSpPr/>
      </dsp:nvSpPr>
      <dsp:spPr>
        <a:xfrm>
          <a:off x="1551080" y="2762366"/>
          <a:ext cx="147067" cy="644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4295"/>
              </a:lnTo>
              <a:lnTo>
                <a:pt x="147067" y="6442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E0137-8E1B-4DD1-BB60-6D899CBA4E20}">
      <dsp:nvSpPr>
        <dsp:cNvPr id="0" name=""/>
        <dsp:cNvSpPr/>
      </dsp:nvSpPr>
      <dsp:spPr>
        <a:xfrm>
          <a:off x="1404012" y="2762366"/>
          <a:ext cx="147067" cy="644295"/>
        </a:xfrm>
        <a:custGeom>
          <a:avLst/>
          <a:gdLst/>
          <a:ahLst/>
          <a:cxnLst/>
          <a:rect l="0" t="0" r="0" b="0"/>
          <a:pathLst>
            <a:path>
              <a:moveTo>
                <a:pt x="147067" y="0"/>
              </a:moveTo>
              <a:lnTo>
                <a:pt x="147067" y="644295"/>
              </a:lnTo>
              <a:lnTo>
                <a:pt x="0" y="6442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6D20DC-DCF8-48AC-817F-8988C8611B57}">
      <dsp:nvSpPr>
        <dsp:cNvPr id="0" name=""/>
        <dsp:cNvSpPr/>
      </dsp:nvSpPr>
      <dsp:spPr>
        <a:xfrm>
          <a:off x="1551080" y="1767910"/>
          <a:ext cx="1096003" cy="294135"/>
        </a:xfrm>
        <a:custGeom>
          <a:avLst/>
          <a:gdLst/>
          <a:ahLst/>
          <a:cxnLst/>
          <a:rect l="0" t="0" r="0" b="0"/>
          <a:pathLst>
            <a:path>
              <a:moveTo>
                <a:pt x="1096003" y="0"/>
              </a:moveTo>
              <a:lnTo>
                <a:pt x="1096003" y="147067"/>
              </a:lnTo>
              <a:lnTo>
                <a:pt x="0" y="147067"/>
              </a:lnTo>
              <a:lnTo>
                <a:pt x="0" y="2941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8C2BA2-D4DD-41DA-A5B0-F59366BC10A3}">
      <dsp:nvSpPr>
        <dsp:cNvPr id="0" name=""/>
        <dsp:cNvSpPr/>
      </dsp:nvSpPr>
      <dsp:spPr>
        <a:xfrm>
          <a:off x="2647083" y="773453"/>
          <a:ext cx="1910414" cy="294135"/>
        </a:xfrm>
        <a:custGeom>
          <a:avLst/>
          <a:gdLst/>
          <a:ahLst/>
          <a:cxnLst/>
          <a:rect l="0" t="0" r="0" b="0"/>
          <a:pathLst>
            <a:path>
              <a:moveTo>
                <a:pt x="1910414" y="0"/>
              </a:moveTo>
              <a:lnTo>
                <a:pt x="1910414" y="147067"/>
              </a:lnTo>
              <a:lnTo>
                <a:pt x="0" y="147067"/>
              </a:lnTo>
              <a:lnTo>
                <a:pt x="0" y="2941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20300-D543-4A40-93A0-978C89B28E24}">
      <dsp:nvSpPr>
        <dsp:cNvPr id="0" name=""/>
        <dsp:cNvSpPr/>
      </dsp:nvSpPr>
      <dsp:spPr>
        <a:xfrm>
          <a:off x="3071709" y="73131"/>
          <a:ext cx="2971576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kern="1200" cap="none" spc="0" normalizeH="0" baseline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rPr>
            <a:t>Виды планет</a:t>
          </a:r>
        </a:p>
      </dsp:txBody>
      <dsp:txXfrm>
        <a:off x="3071709" y="73131"/>
        <a:ext cx="2971576" cy="700321"/>
      </dsp:txXfrm>
    </dsp:sp>
    <dsp:sp modelId="{F0E2EC98-A907-4646-84C5-0983DA493B5E}">
      <dsp:nvSpPr>
        <dsp:cNvPr id="0" name=""/>
        <dsp:cNvSpPr/>
      </dsp:nvSpPr>
      <dsp:spPr>
        <a:xfrm>
          <a:off x="1544448" y="1067588"/>
          <a:ext cx="2205270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Внутренние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планеты</a:t>
          </a:r>
        </a:p>
      </dsp:txBody>
      <dsp:txXfrm>
        <a:off x="1544448" y="1067588"/>
        <a:ext cx="2205270" cy="700321"/>
      </dsp:txXfrm>
    </dsp:sp>
    <dsp:sp modelId="{7A72BD65-7BA1-488F-B795-F2DAC3A09225}">
      <dsp:nvSpPr>
        <dsp:cNvPr id="0" name=""/>
        <dsp:cNvSpPr/>
      </dsp:nvSpPr>
      <dsp:spPr>
        <a:xfrm>
          <a:off x="850758" y="2062045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соединение</a:t>
          </a:r>
        </a:p>
      </dsp:txBody>
      <dsp:txXfrm>
        <a:off x="850758" y="2062045"/>
        <a:ext cx="1400643" cy="700321"/>
      </dsp:txXfrm>
    </dsp:sp>
    <dsp:sp modelId="{F9DB31DC-E10D-419A-A810-03497DE1E9EE}">
      <dsp:nvSpPr>
        <dsp:cNvPr id="0" name=""/>
        <dsp:cNvSpPr/>
      </dsp:nvSpPr>
      <dsp:spPr>
        <a:xfrm>
          <a:off x="3369" y="3056501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верхнее</a:t>
          </a:r>
        </a:p>
      </dsp:txBody>
      <dsp:txXfrm>
        <a:off x="3369" y="3056501"/>
        <a:ext cx="1400643" cy="700321"/>
      </dsp:txXfrm>
    </dsp:sp>
    <dsp:sp modelId="{2AA8FC60-D52E-4006-962E-EBAA9D5B747D}">
      <dsp:nvSpPr>
        <dsp:cNvPr id="0" name=""/>
        <dsp:cNvSpPr/>
      </dsp:nvSpPr>
      <dsp:spPr>
        <a:xfrm>
          <a:off x="1698147" y="3056501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нижнее</a:t>
          </a:r>
        </a:p>
      </dsp:txBody>
      <dsp:txXfrm>
        <a:off x="1698147" y="3056501"/>
        <a:ext cx="1400643" cy="700321"/>
      </dsp:txXfrm>
    </dsp:sp>
    <dsp:sp modelId="{F2EB5802-D3F3-4A5E-9059-5F122745D763}">
      <dsp:nvSpPr>
        <dsp:cNvPr id="0" name=""/>
        <dsp:cNvSpPr/>
      </dsp:nvSpPr>
      <dsp:spPr>
        <a:xfrm>
          <a:off x="3042765" y="2062045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элонгация</a:t>
          </a:r>
        </a:p>
      </dsp:txBody>
      <dsp:txXfrm>
        <a:off x="3042765" y="2062045"/>
        <a:ext cx="1400643" cy="700321"/>
      </dsp:txXfrm>
    </dsp:sp>
    <dsp:sp modelId="{6887A810-BE03-4964-B39D-8C6FBA792019}">
      <dsp:nvSpPr>
        <dsp:cNvPr id="0" name=""/>
        <dsp:cNvSpPr/>
      </dsp:nvSpPr>
      <dsp:spPr>
        <a:xfrm>
          <a:off x="3392926" y="3056501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восточная</a:t>
          </a:r>
        </a:p>
      </dsp:txBody>
      <dsp:txXfrm>
        <a:off x="3392926" y="3056501"/>
        <a:ext cx="1400643" cy="700321"/>
      </dsp:txXfrm>
    </dsp:sp>
    <dsp:sp modelId="{452EBB5C-626C-41A9-BF61-361AA3E548CB}">
      <dsp:nvSpPr>
        <dsp:cNvPr id="0" name=""/>
        <dsp:cNvSpPr/>
      </dsp:nvSpPr>
      <dsp:spPr>
        <a:xfrm>
          <a:off x="3392926" y="4050958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западная</a:t>
          </a:r>
        </a:p>
      </dsp:txBody>
      <dsp:txXfrm>
        <a:off x="3392926" y="4050958"/>
        <a:ext cx="1400643" cy="700321"/>
      </dsp:txXfrm>
    </dsp:sp>
    <dsp:sp modelId="{4BE30782-1C75-4F02-9B49-7C7E4C4CD9CA}">
      <dsp:nvSpPr>
        <dsp:cNvPr id="0" name=""/>
        <dsp:cNvSpPr/>
      </dsp:nvSpPr>
      <dsp:spPr>
        <a:xfrm>
          <a:off x="5297065" y="1067588"/>
          <a:ext cx="2273482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Внешние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планеты</a:t>
          </a:r>
          <a:endParaRPr kumimoji="0" lang="ru-RU" altLang="ru-RU" sz="1300" b="1" i="0" u="none" strike="noStrike" kern="1200" cap="none" normalizeH="0" baseline="0" dirty="0">
            <a:ln>
              <a:noFill/>
            </a:ln>
            <a:solidFill>
              <a:srgbClr val="000099"/>
            </a:solidFill>
            <a:effectLst>
              <a:outerShdw blurRad="38100" dist="38100" dir="2700000" algn="tl">
                <a:srgbClr val="000000"/>
              </a:outerShdw>
            </a:effectLst>
            <a:latin typeface="Arial" panose="020B0604020202020204" pitchFamily="34" charset="0"/>
          </a:endParaRPr>
        </a:p>
      </dsp:txBody>
      <dsp:txXfrm>
        <a:off x="5297065" y="1067588"/>
        <a:ext cx="2273482" cy="700321"/>
      </dsp:txXfrm>
    </dsp:sp>
    <dsp:sp modelId="{A6CB1D52-9D4A-42E8-9621-F1E933473CE5}">
      <dsp:nvSpPr>
        <dsp:cNvPr id="0" name=""/>
        <dsp:cNvSpPr/>
      </dsp:nvSpPr>
      <dsp:spPr>
        <a:xfrm>
          <a:off x="4737543" y="2062045"/>
          <a:ext cx="1697747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противостояние</a:t>
          </a:r>
        </a:p>
      </dsp:txBody>
      <dsp:txXfrm>
        <a:off x="4737543" y="2062045"/>
        <a:ext cx="1697747" cy="700321"/>
      </dsp:txXfrm>
    </dsp:sp>
    <dsp:sp modelId="{295ECACB-0E89-4CB4-BAC8-285124098672}">
      <dsp:nvSpPr>
        <dsp:cNvPr id="0" name=""/>
        <dsp:cNvSpPr/>
      </dsp:nvSpPr>
      <dsp:spPr>
        <a:xfrm>
          <a:off x="5161980" y="3056501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нижнее</a:t>
          </a:r>
        </a:p>
      </dsp:txBody>
      <dsp:txXfrm>
        <a:off x="5161980" y="3056501"/>
        <a:ext cx="1400643" cy="700321"/>
      </dsp:txXfrm>
    </dsp:sp>
    <dsp:sp modelId="{B68A043E-91F8-46A1-A9A3-FA7266D5C9A6}">
      <dsp:nvSpPr>
        <dsp:cNvPr id="0" name=""/>
        <dsp:cNvSpPr/>
      </dsp:nvSpPr>
      <dsp:spPr>
        <a:xfrm>
          <a:off x="5161980" y="4050958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верхнее</a:t>
          </a:r>
        </a:p>
      </dsp:txBody>
      <dsp:txXfrm>
        <a:off x="5161980" y="4050958"/>
        <a:ext cx="1400643" cy="700321"/>
      </dsp:txXfrm>
    </dsp:sp>
    <dsp:sp modelId="{2C2A340E-C156-4221-AA0E-1D2FEBDAC565}">
      <dsp:nvSpPr>
        <dsp:cNvPr id="0" name=""/>
        <dsp:cNvSpPr/>
      </dsp:nvSpPr>
      <dsp:spPr>
        <a:xfrm>
          <a:off x="6729426" y="2062045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квадратура</a:t>
          </a:r>
        </a:p>
      </dsp:txBody>
      <dsp:txXfrm>
        <a:off x="6729426" y="2062045"/>
        <a:ext cx="1400643" cy="700321"/>
      </dsp:txXfrm>
    </dsp:sp>
    <dsp:sp modelId="{628FDF18-B65B-4560-AF81-2717D23FF208}">
      <dsp:nvSpPr>
        <dsp:cNvPr id="0" name=""/>
        <dsp:cNvSpPr/>
      </dsp:nvSpPr>
      <dsp:spPr>
        <a:xfrm>
          <a:off x="7079587" y="3056501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восточная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5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7079587" y="3056501"/>
        <a:ext cx="1400643" cy="700321"/>
      </dsp:txXfrm>
    </dsp:sp>
    <dsp:sp modelId="{4CBCCF91-6F92-44E5-BF3D-8B5BC3D911B1}">
      <dsp:nvSpPr>
        <dsp:cNvPr id="0" name=""/>
        <dsp:cNvSpPr/>
      </dsp:nvSpPr>
      <dsp:spPr>
        <a:xfrm>
          <a:off x="7079587" y="4050958"/>
          <a:ext cx="1400643" cy="7003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spc="50" normalizeH="0" baseline="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" panose="020B0604020202020204" pitchFamily="34" charset="0"/>
            </a:rPr>
            <a:t>западная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5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7079587" y="4050958"/>
        <a:ext cx="1400643" cy="700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="" id="{56E215A3-F7EC-45DC-8DCA-B25C45A5552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xmlns="" id="{D98D2950-9858-4163-BB06-E4A9AA4CB11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xmlns="" id="{E2188128-5FA9-45D9-8CC8-28BF8CC08B2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xmlns="" id="{7E23424B-8E50-4E85-81CC-C9314C2A41D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xmlns="" id="{448A6703-AD81-4307-97B5-A44348BCFF6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xmlns="" id="{666FA8B4-ADDE-4BE3-A28B-85875E9A71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8D6C1F-C4D8-423B-B14A-B1F7C41928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2677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9512190E-F6C5-46F8-9988-64E669A2ED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E33AA-61E5-4291-89CC-E9C5607DCEEE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FE2866BF-3AD3-4D1D-AF67-2730CCC0F4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428AB49E-2516-47BF-91DB-C7334B5778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0000000000000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67A5CAFF-503E-46E8-AC0D-56992D98F8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AB3A7-7FC2-4592-851D-A6C6585EB3F7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xmlns="" id="{AA21095D-6F14-49DC-ADE7-8AB5722A7A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xmlns="" id="{FA9BFCDC-CB01-4CE7-B4E7-B202A039AC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0000000000000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09655" y="447890"/>
            <a:ext cx="7985649" cy="6120680"/>
          </a:xfrm>
          <a:prstGeom prst="roundRect">
            <a:avLst/>
          </a:prstGeom>
          <a:ln>
            <a:solidFill>
              <a:schemeClr val="bg1"/>
            </a:solidFill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brightRoom" dir="t"/>
          </a:scene3d>
          <a:sp3d prstMaterial="clear">
            <a:bevelT h="635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4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950756" y="5501403"/>
            <a:ext cx="5059654" cy="720080"/>
          </a:xfrm>
        </p:spPr>
        <p:txBody>
          <a:bodyPr>
            <a:normAutofit/>
          </a:bodyPr>
          <a:lstStyle>
            <a:lvl1pPr marL="0" indent="0" algn="ctr">
              <a:buNone/>
              <a:defRPr sz="1016">
                <a:ln w="3175">
                  <a:solidFill>
                    <a:srgbClr val="0033CC"/>
                  </a:solidFill>
                </a:ln>
                <a:solidFill>
                  <a:schemeClr val="bg1"/>
                </a:solidFill>
                <a:latin typeface="Gungsuh" pitchFamily="18" charset="-127"/>
                <a:ea typeface="Gungsuh" pitchFamily="18" charset="-127"/>
              </a:defRPr>
            </a:lvl1pPr>
            <a:lvl2pPr marL="387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4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1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482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35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22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09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96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z="1185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Автор: учитель начальных классов </a:t>
            </a:r>
          </a:p>
          <a:p>
            <a:pPr lvl="0"/>
            <a:r>
              <a:rPr lang="ru-RU" sz="1185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МБОУ Первомайской СОШ им. А.С. Ерёмина</a:t>
            </a:r>
          </a:p>
          <a:p>
            <a:pPr lvl="0"/>
            <a:r>
              <a:rPr lang="ru-RU" sz="1185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Татарского района   Новосибирской области </a:t>
            </a:r>
          </a:p>
          <a:p>
            <a:pPr lvl="0"/>
            <a:r>
              <a:rPr lang="ru-RU" sz="1185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Игнатова Лариса Юрьевна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C6FD-655A-48D2-B674-19C3CA9ED10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pic>
        <p:nvPicPr>
          <p:cNvPr id="1030" name="Picture 6" descr="https://thetomatos.com/wp-content/uploads/2016/09/cool-ufo-pictures-clipart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568" flipH="1">
            <a:off x="5985823" y="344206"/>
            <a:ext cx="2939208" cy="33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smayls.ru/data/smiles/animashki-nlo-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876" y="936118"/>
            <a:ext cx="322540" cy="81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16280" y="2276873"/>
            <a:ext cx="7772400" cy="1470025"/>
          </a:xfrm>
        </p:spPr>
        <p:txBody>
          <a:bodyPr/>
          <a:lstStyle>
            <a:lvl1pPr>
              <a:defRPr b="1">
                <a:ln>
                  <a:solidFill>
                    <a:srgbClr val="0033CC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ngsuh" pitchFamily="18" charset="-127"/>
                <a:ea typeface="Gungsuh" pitchFamily="18" charset="-127"/>
              </a:defRPr>
            </a:lvl1pPr>
          </a:lstStyle>
          <a:p>
            <a:r>
              <a:rPr lang="ru-RU" dirty="0"/>
              <a:t>Шаблон презентации</a:t>
            </a:r>
            <a:br>
              <a:rPr lang="ru-RU" dirty="0"/>
            </a:br>
            <a:r>
              <a:rPr lang="ru-RU" dirty="0"/>
              <a:t>«Космос»</a:t>
            </a:r>
          </a:p>
        </p:txBody>
      </p:sp>
      <p:pic>
        <p:nvPicPr>
          <p:cNvPr id="16" name="Picture 6" descr="https://thecliparts.com/wp-content/uploads/2016/05/free-astronaut-clipart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65691" y="3645024"/>
            <a:ext cx="2657837" cy="313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27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thetomatos.com/wp-content/uploads/2016/09/cool-ufo-pictures-clipart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568" flipH="1">
            <a:off x="6289582" y="473305"/>
            <a:ext cx="2241388" cy="256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smayls.ru/data/smiles/animashki-nlo-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336" y="943809"/>
            <a:ext cx="322540" cy="81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24179-7B58-4350-8530-EB4A9514320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55" y="447890"/>
            <a:ext cx="7985649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brightRoom" dir="t"/>
          </a:scene3d>
          <a:sp3d prstMaterial="clear">
            <a:bevelT h="635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4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ungsuh" pitchFamily="18" charset="-127"/>
                <a:ea typeface="Gungsuh" pitchFamily="18" charset="-127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ungsuh" pitchFamily="18" charset="-127"/>
                <a:ea typeface="Gungsuh" pitchFamily="18" charset="-127"/>
              </a:defRPr>
            </a:lvl1pPr>
            <a:lvl2pPr>
              <a:defRPr>
                <a:latin typeface="Gungsuh" pitchFamily="18" charset="-127"/>
                <a:ea typeface="Gungsuh" pitchFamily="18" charset="-127"/>
              </a:defRPr>
            </a:lvl2pPr>
            <a:lvl3pPr>
              <a:defRPr>
                <a:latin typeface="Gungsuh" pitchFamily="18" charset="-127"/>
                <a:ea typeface="Gungsuh" pitchFamily="18" charset="-127"/>
              </a:defRPr>
            </a:lvl3pPr>
            <a:lvl4pPr>
              <a:defRPr>
                <a:latin typeface="Gungsuh" pitchFamily="18" charset="-127"/>
                <a:ea typeface="Gungsuh" pitchFamily="18" charset="-127"/>
              </a:defRPr>
            </a:lvl4pPr>
            <a:lvl5pPr>
              <a:defRPr>
                <a:latin typeface="Gungsuh" pitchFamily="18" charset="-127"/>
                <a:ea typeface="Gungsuh" pitchFamily="18" charset="-127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14" name="Picture 6" descr="https://thecliparts.com/wp-content/uploads/2016/05/free-astronaut-clipart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31590" y="4797152"/>
            <a:ext cx="1682491" cy="198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65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09655" y="447890"/>
            <a:ext cx="7985649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brightRoom" dir="t"/>
          </a:scene3d>
          <a:sp3d prstMaterial="clear">
            <a:bevelT h="635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4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ungsuh" pitchFamily="18" charset="-127"/>
                <a:ea typeface="Gungsuh" pitchFamily="18" charset="-127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370">
                <a:latin typeface="Gungsuh" pitchFamily="18" charset="-127"/>
                <a:ea typeface="Gungsuh" pitchFamily="18" charset="-127"/>
              </a:defRPr>
            </a:lvl1pPr>
            <a:lvl2pPr>
              <a:defRPr sz="2032">
                <a:latin typeface="Gungsuh" pitchFamily="18" charset="-127"/>
                <a:ea typeface="Gungsuh" pitchFamily="18" charset="-127"/>
              </a:defRPr>
            </a:lvl2pPr>
            <a:lvl3pPr>
              <a:defRPr sz="1693">
                <a:latin typeface="Gungsuh" pitchFamily="18" charset="-127"/>
                <a:ea typeface="Gungsuh" pitchFamily="18" charset="-127"/>
              </a:defRPr>
            </a:lvl3pPr>
            <a:lvl4pPr>
              <a:defRPr sz="1524">
                <a:latin typeface="Gungsuh" pitchFamily="18" charset="-127"/>
                <a:ea typeface="Gungsuh" pitchFamily="18" charset="-127"/>
              </a:defRPr>
            </a:lvl4pPr>
            <a:lvl5pPr>
              <a:defRPr sz="1524">
                <a:latin typeface="Gungsuh" pitchFamily="18" charset="-127"/>
                <a:ea typeface="Gungsuh" pitchFamily="18" charset="-127"/>
              </a:defRPr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370">
                <a:latin typeface="Gungsuh" pitchFamily="18" charset="-127"/>
                <a:ea typeface="Gungsuh" pitchFamily="18" charset="-127"/>
              </a:defRPr>
            </a:lvl1pPr>
            <a:lvl2pPr>
              <a:defRPr sz="2032">
                <a:latin typeface="Gungsuh" pitchFamily="18" charset="-127"/>
                <a:ea typeface="Gungsuh" pitchFamily="18" charset="-127"/>
              </a:defRPr>
            </a:lvl2pPr>
            <a:lvl3pPr>
              <a:defRPr sz="1693">
                <a:latin typeface="Gungsuh" pitchFamily="18" charset="-127"/>
                <a:ea typeface="Gungsuh" pitchFamily="18" charset="-127"/>
              </a:defRPr>
            </a:lvl3pPr>
            <a:lvl4pPr>
              <a:defRPr sz="1524">
                <a:latin typeface="Gungsuh" pitchFamily="18" charset="-127"/>
                <a:ea typeface="Gungsuh" pitchFamily="18" charset="-127"/>
              </a:defRPr>
            </a:lvl4pPr>
            <a:lvl5pPr>
              <a:defRPr sz="1524">
                <a:latin typeface="Gungsuh" pitchFamily="18" charset="-127"/>
                <a:ea typeface="Gungsuh" pitchFamily="18" charset="-127"/>
              </a:defRPr>
            </a:lvl5pPr>
            <a:lvl6pPr>
              <a:defRPr sz="1524"/>
            </a:lvl6pPr>
            <a:lvl7pPr>
              <a:defRPr sz="1524"/>
            </a:lvl7pPr>
            <a:lvl8pPr>
              <a:defRPr sz="1524"/>
            </a:lvl8pPr>
            <a:lvl9pPr>
              <a:defRPr sz="152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9722E-A017-4C40-A5E9-D7A5AE31C8D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pic>
        <p:nvPicPr>
          <p:cNvPr id="10" name="Picture 6" descr="https://thecliparts.com/wp-content/uploads/2016/05/free-astronaut-clipar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31590" y="4797152"/>
            <a:ext cx="1682491" cy="198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57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9655" y="447890"/>
            <a:ext cx="7985649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brightRoom" dir="t"/>
          </a:scene3d>
          <a:sp3d prstMaterial="clear">
            <a:bevelT h="635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4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ungsuh" pitchFamily="18" charset="-127"/>
                <a:ea typeface="Gungsuh" pitchFamily="18" charset="-127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27AB-D6ED-4EF8-BF69-7C2D276C8F4B}" type="slidenum">
              <a:rPr lang="ru-RU" altLang="ru-RU" smtClean="0"/>
              <a:pPr/>
              <a:t>‹#›</a:t>
            </a:fld>
            <a:endParaRPr lang="ru-RU" altLang="ru-RU"/>
          </a:p>
        </p:txBody>
      </p:sp>
      <p:pic>
        <p:nvPicPr>
          <p:cNvPr id="10" name="Picture 6" descr="https://thecliparts.com/wp-content/uploads/2016/05/free-astronaut-clipar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31590" y="4797152"/>
            <a:ext cx="1682491" cy="198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27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09655" y="447890"/>
            <a:ext cx="7985649" cy="612068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brightRoom" dir="t"/>
          </a:scene3d>
          <a:sp3d prstMaterial="clear">
            <a:bevelT h="635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4" dirty="0">
              <a:solidFill>
                <a:schemeClr val="bg1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CA8F8-279E-445F-BC1F-2CFD508387F9}" type="slidenum">
              <a:rPr lang="ru-RU" altLang="ru-RU" smtClean="0"/>
              <a:pPr/>
              <a:t>‹#›</a:t>
            </a:fld>
            <a:endParaRPr lang="ru-RU" altLang="ru-RU"/>
          </a:p>
        </p:txBody>
      </p:sp>
      <p:pic>
        <p:nvPicPr>
          <p:cNvPr id="7" name="Picture 6" descr="https://thecliparts.com/wp-content/uploads/2016/05/free-astronaut-clipar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31590" y="4797152"/>
            <a:ext cx="1682491" cy="198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5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altLang="ru-RU"/>
              <a:t>Разработчик Стрельникова Л.В.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287C8-8739-4B89-91AA-A8F538B1531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0696"/>
            <a:ext cx="1219247" cy="46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6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sldNum="0" hdr="0" dt="0"/>
  <p:txStyles>
    <p:titleStyle>
      <a:lvl1pPr algn="ctr" defTabSz="774131" rtl="0" eaLnBrk="1" latinLnBrk="0" hangingPunct="1">
        <a:spcBef>
          <a:spcPct val="0"/>
        </a:spcBef>
        <a:buNone/>
        <a:defRPr sz="3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0299" indent="-290299" algn="l" defTabSz="774131" rtl="0" eaLnBrk="1" latinLnBrk="0" hangingPunct="1">
        <a:spcBef>
          <a:spcPct val="20000"/>
        </a:spcBef>
        <a:buFont typeface="Arial" pitchFamily="34" charset="0"/>
        <a:buChar char="•"/>
        <a:defRPr sz="2709" kern="1200">
          <a:solidFill>
            <a:schemeClr val="tx1"/>
          </a:solidFill>
          <a:latin typeface="+mn-lt"/>
          <a:ea typeface="+mn-ea"/>
          <a:cs typeface="+mn-cs"/>
        </a:defRPr>
      </a:lvl1pPr>
      <a:lvl2pPr marL="628981" indent="-241916" algn="l" defTabSz="774131" rtl="0" eaLnBrk="1" latinLnBrk="0" hangingPunct="1">
        <a:spcBef>
          <a:spcPct val="20000"/>
        </a:spcBef>
        <a:buFont typeface="Arial" pitchFamily="34" charset="0"/>
        <a:buChar char="–"/>
        <a:defRPr sz="2370" kern="1200">
          <a:solidFill>
            <a:schemeClr val="tx1"/>
          </a:solidFill>
          <a:latin typeface="+mn-lt"/>
          <a:ea typeface="+mn-ea"/>
          <a:cs typeface="+mn-cs"/>
        </a:defRPr>
      </a:lvl2pPr>
      <a:lvl3pPr marL="967664" indent="-193533" algn="l" defTabSz="774131" rtl="0" eaLnBrk="1" latinLnBrk="0" hangingPunct="1">
        <a:spcBef>
          <a:spcPct val="20000"/>
        </a:spcBef>
        <a:buFont typeface="Arial" pitchFamily="34" charset="0"/>
        <a:buChar char="•"/>
        <a:defRPr sz="2032" kern="1200">
          <a:solidFill>
            <a:schemeClr val="tx1"/>
          </a:solidFill>
          <a:latin typeface="+mn-lt"/>
          <a:ea typeface="+mn-ea"/>
          <a:cs typeface="+mn-cs"/>
        </a:defRPr>
      </a:lvl3pPr>
      <a:lvl4pPr marL="1354729" indent="-193533" algn="l" defTabSz="774131" rtl="0" eaLnBrk="1" latinLnBrk="0" hangingPunct="1">
        <a:spcBef>
          <a:spcPct val="20000"/>
        </a:spcBef>
        <a:buFont typeface="Arial" pitchFamily="34" charset="0"/>
        <a:buChar char="–"/>
        <a:defRPr sz="1693" kern="1200">
          <a:solidFill>
            <a:schemeClr val="tx1"/>
          </a:solidFill>
          <a:latin typeface="+mn-lt"/>
          <a:ea typeface="+mn-ea"/>
          <a:cs typeface="+mn-cs"/>
        </a:defRPr>
      </a:lvl4pPr>
      <a:lvl5pPr marL="1741795" indent="-193533" algn="l" defTabSz="774131" rtl="0" eaLnBrk="1" latinLnBrk="0" hangingPunct="1">
        <a:spcBef>
          <a:spcPct val="20000"/>
        </a:spcBef>
        <a:buFont typeface="Arial" pitchFamily="34" charset="0"/>
        <a:buChar char="»"/>
        <a:defRPr sz="1693" kern="1200">
          <a:solidFill>
            <a:schemeClr val="tx1"/>
          </a:solidFill>
          <a:latin typeface="+mn-lt"/>
          <a:ea typeface="+mn-ea"/>
          <a:cs typeface="+mn-cs"/>
        </a:defRPr>
      </a:lvl5pPr>
      <a:lvl6pPr marL="2128860" indent="-193533" algn="l" defTabSz="774131" rtl="0" eaLnBrk="1" latinLnBrk="0" hangingPunct="1">
        <a:spcBef>
          <a:spcPct val="20000"/>
        </a:spcBef>
        <a:buFont typeface="Arial" pitchFamily="34" charset="0"/>
        <a:buChar char="•"/>
        <a:defRPr sz="1693" kern="1200">
          <a:solidFill>
            <a:schemeClr val="tx1"/>
          </a:solidFill>
          <a:latin typeface="+mn-lt"/>
          <a:ea typeface="+mn-ea"/>
          <a:cs typeface="+mn-cs"/>
        </a:defRPr>
      </a:lvl6pPr>
      <a:lvl7pPr marL="2515926" indent="-193533" algn="l" defTabSz="774131" rtl="0" eaLnBrk="1" latinLnBrk="0" hangingPunct="1">
        <a:spcBef>
          <a:spcPct val="20000"/>
        </a:spcBef>
        <a:buFont typeface="Arial" pitchFamily="34" charset="0"/>
        <a:buChar char="•"/>
        <a:defRPr sz="1693" kern="1200">
          <a:solidFill>
            <a:schemeClr val="tx1"/>
          </a:solidFill>
          <a:latin typeface="+mn-lt"/>
          <a:ea typeface="+mn-ea"/>
          <a:cs typeface="+mn-cs"/>
        </a:defRPr>
      </a:lvl7pPr>
      <a:lvl8pPr marL="2902991" indent="-193533" algn="l" defTabSz="774131" rtl="0" eaLnBrk="1" latinLnBrk="0" hangingPunct="1">
        <a:spcBef>
          <a:spcPct val="20000"/>
        </a:spcBef>
        <a:buFont typeface="Arial" pitchFamily="34" charset="0"/>
        <a:buChar char="•"/>
        <a:defRPr sz="1693" kern="1200">
          <a:solidFill>
            <a:schemeClr val="tx1"/>
          </a:solidFill>
          <a:latin typeface="+mn-lt"/>
          <a:ea typeface="+mn-ea"/>
          <a:cs typeface="+mn-cs"/>
        </a:defRPr>
      </a:lvl8pPr>
      <a:lvl9pPr marL="3290057" indent="-193533" algn="l" defTabSz="774131" rtl="0" eaLnBrk="1" latinLnBrk="0" hangingPunct="1">
        <a:spcBef>
          <a:spcPct val="20000"/>
        </a:spcBef>
        <a:buFont typeface="Arial" pitchFamily="34" charset="0"/>
        <a:buChar char="•"/>
        <a:defRPr sz="1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1pPr>
      <a:lvl2pPr marL="387066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2pPr>
      <a:lvl3pPr marL="774131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3pPr>
      <a:lvl4pPr marL="1161197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4pPr>
      <a:lvl5pPr marL="1548262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5pPr>
      <a:lvl6pPr marL="1935328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6pPr>
      <a:lvl7pPr marL="2322393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7pPr>
      <a:lvl8pPr marL="2709459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8pPr>
      <a:lvl9pPr marL="3096524" algn="l" defTabSz="774131" rtl="0" eaLnBrk="1" latinLnBrk="0" hangingPunct="1">
        <a:defRPr sz="15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8.gif"/><Relationship Id="rId7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gif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0" Type="http://schemas.openxmlformats.org/officeDocument/2006/relationships/image" Target="../media/image19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&#1052;&#1086;&#1080;%20&#1076;&#1086;&#1082;&#1091;&#1084;&#1077;&#1085;&#1090;&#1099;\&#1052;&#1086;&#1080;%20&#1088;&#1080;&#1089;&#1091;&#1085;&#1082;&#1080;\&#1042;&#1080;&#1076;&#1077;&#1086;&#1082;&#1083;&#1080;&#1087;&#1099;\&#1040;&#1089;&#1090;&#1088;&#1086;&#1085;&#1086;&#1084;&#1080;&#1103;\atmo.avi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3">
            <a:extLst>
              <a:ext uri="{FF2B5EF4-FFF2-40B4-BE49-F238E27FC236}">
                <a16:creationId xmlns:a16="http://schemas.microsoft.com/office/drawing/2014/main" xmlns="" id="{33D21410-5A6E-42AA-9639-178F8F41701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971550" y="1916113"/>
            <a:ext cx="7056438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50" dirty="0">
                <a:ln w="0">
                  <a:solidFill>
                    <a:srgbClr val="00206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Impact" panose="020B0806030902050204" pitchFamily="34" charset="0"/>
              </a:rPr>
              <a:t>Видимое движение</a:t>
            </a:r>
          </a:p>
          <a:p>
            <a:pPr algn="ctr"/>
            <a:r>
              <a:rPr lang="ru-RU" sz="3600" b="1" kern="10" spc="50" dirty="0">
                <a:ln w="0">
                  <a:solidFill>
                    <a:srgbClr val="00206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Impact" panose="020B0806030902050204" pitchFamily="34" charset="0"/>
              </a:rPr>
              <a:t> планет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DBA4DE61-E460-49B5-99CB-20069249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1969" y="6165304"/>
            <a:ext cx="2895600" cy="365125"/>
          </a:xfrm>
        </p:spPr>
        <p:txBody>
          <a:bodyPr/>
          <a:lstStyle/>
          <a:p>
            <a:r>
              <a:rPr lang="ru-RU" altLang="ru-RU" dirty="0"/>
              <a:t>Разработчик Стрельникова Л.В.</a:t>
            </a:r>
          </a:p>
        </p:txBody>
      </p:sp>
      <p:pic>
        <p:nvPicPr>
          <p:cNvPr id="4" name="Рисунок 3" descr="Стрельникова Людмила Васильевна&#10;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CC2E918-426E-4283-A9DD-74F3A33C5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0952">
            <a:off x="6461617" y="3878911"/>
            <a:ext cx="1547812" cy="1785937"/>
          </a:xfrm>
          <a:prstGeom prst="ellipse">
            <a:avLst/>
          </a:prstGeom>
          <a:ln w="63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>
            <a:extLst>
              <a:ext uri="{FF2B5EF4-FFF2-40B4-BE49-F238E27FC236}">
                <a16:creationId xmlns:a16="http://schemas.microsoft.com/office/drawing/2014/main" xmlns="" id="{2E92C82A-559E-4E4B-BCD9-98023D25B6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775" y="5876925"/>
            <a:ext cx="324008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39" name="Line 3">
            <a:extLst>
              <a:ext uri="{FF2B5EF4-FFF2-40B4-BE49-F238E27FC236}">
                <a16:creationId xmlns:a16="http://schemas.microsoft.com/office/drawing/2014/main" xmlns="" id="{FA2C1DA2-35EB-407F-B992-1AECED4221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4508500"/>
            <a:ext cx="15843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Line 4">
            <a:extLst>
              <a:ext uri="{FF2B5EF4-FFF2-40B4-BE49-F238E27FC236}">
                <a16:creationId xmlns:a16="http://schemas.microsoft.com/office/drawing/2014/main" xmlns="" id="{40233959-732F-4BFC-AB50-8D7E0A277B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7538" y="4508500"/>
            <a:ext cx="1584325" cy="1225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xmlns="" id="{F201B3C4-09E8-4E37-8E09-0757CA89DD5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solidFill>
                  <a:srgbClr val="0070C0"/>
                </a:solidFill>
              </a:rPr>
              <a:t>Квадратура</a:t>
            </a:r>
            <a:r>
              <a:rPr lang="ru-RU" altLang="ru-RU" sz="2400" b="1" dirty="0">
                <a:solidFill>
                  <a:srgbClr val="002060"/>
                </a:solidFill>
              </a:rPr>
              <a:t> (четверть круга)– это наибольшие угловые удаления планеты от Солнца. </a:t>
            </a:r>
          </a:p>
        </p:txBody>
      </p:sp>
      <p:sp>
        <p:nvSpPr>
          <p:cNvPr id="14343" name="Oval 7">
            <a:extLst>
              <a:ext uri="{FF2B5EF4-FFF2-40B4-BE49-F238E27FC236}">
                <a16:creationId xmlns:a16="http://schemas.microsoft.com/office/drawing/2014/main" xmlns="" id="{02197DBD-F29F-42F0-873B-77C8F1E22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141663"/>
            <a:ext cx="3600450" cy="2808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Oval 8">
            <a:extLst>
              <a:ext uri="{FF2B5EF4-FFF2-40B4-BE49-F238E27FC236}">
                <a16:creationId xmlns:a16="http://schemas.microsoft.com/office/drawing/2014/main" xmlns="" id="{809C4D6A-540A-40CD-9972-9B7A88C83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636838"/>
            <a:ext cx="4895850" cy="37449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9">
            <a:extLst>
              <a:ext uri="{FF2B5EF4-FFF2-40B4-BE49-F238E27FC236}">
                <a16:creationId xmlns:a16="http://schemas.microsoft.com/office/drawing/2014/main" xmlns="" id="{06ECDBA5-CCF2-4228-982C-498D567DE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4292600"/>
            <a:ext cx="503238" cy="431800"/>
          </a:xfrm>
          <a:prstGeom prst="sun">
            <a:avLst>
              <a:gd name="adj" fmla="val 25000"/>
            </a:avLst>
          </a:prstGeom>
          <a:solidFill>
            <a:srgbClr val="EBF08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Oval 10">
            <a:extLst>
              <a:ext uri="{FF2B5EF4-FFF2-40B4-BE49-F238E27FC236}">
                <a16:creationId xmlns:a16="http://schemas.microsoft.com/office/drawing/2014/main" xmlns="" id="{8AA41F91-9122-4D5B-A1DC-69561C890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5661025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Text Box 11">
            <a:extLst>
              <a:ext uri="{FF2B5EF4-FFF2-40B4-BE49-F238E27FC236}">
                <a16:creationId xmlns:a16="http://schemas.microsoft.com/office/drawing/2014/main" xmlns="" id="{EBA6B395-584E-4057-96C6-881B05192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625" y="52292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4348" name="Text Box 12">
            <a:extLst>
              <a:ext uri="{FF2B5EF4-FFF2-40B4-BE49-F238E27FC236}">
                <a16:creationId xmlns:a16="http://schemas.microsoft.com/office/drawing/2014/main" xmlns="" id="{86E7C52C-944B-47DE-A584-D3A9A57C7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4724400"/>
            <a:ext cx="503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90</a:t>
            </a:r>
            <a:r>
              <a:rPr lang="en-US" altLang="ru-RU" sz="1600" b="1"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º</a:t>
            </a:r>
          </a:p>
        </p:txBody>
      </p:sp>
      <p:sp>
        <p:nvSpPr>
          <p:cNvPr id="14349" name="Text Box 13">
            <a:extLst>
              <a:ext uri="{FF2B5EF4-FFF2-40B4-BE49-F238E27FC236}">
                <a16:creationId xmlns:a16="http://schemas.microsoft.com/office/drawing/2014/main" xmlns="" id="{72210B3C-AF7B-4A72-9DFA-8595D262D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37893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  <p:sp>
        <p:nvSpPr>
          <p:cNvPr id="14350" name="Text Box 14">
            <a:extLst>
              <a:ext uri="{FF2B5EF4-FFF2-40B4-BE49-F238E27FC236}">
                <a16:creationId xmlns:a16="http://schemas.microsoft.com/office/drawing/2014/main" xmlns="" id="{0B77DFA1-590A-4951-A4A5-D2B9A31F9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6308725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</a:p>
        </p:txBody>
      </p:sp>
      <p:sp>
        <p:nvSpPr>
          <p:cNvPr id="14351" name="Text Box 15">
            <a:extLst>
              <a:ext uri="{FF2B5EF4-FFF2-40B4-BE49-F238E27FC236}">
                <a16:creationId xmlns:a16="http://schemas.microsoft.com/office/drawing/2014/main" xmlns="" id="{91D4AD81-2806-4373-92AB-716638E5D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5734050"/>
            <a:ext cx="18002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Западная квадратура</a:t>
            </a:r>
            <a:endParaRPr lang="ru-RU" altLang="ru-RU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52" name="Text Box 16">
            <a:extLst>
              <a:ext uri="{FF2B5EF4-FFF2-40B4-BE49-F238E27FC236}">
                <a16:creationId xmlns:a16="http://schemas.microsoft.com/office/drawing/2014/main" xmlns="" id="{E36F20DD-C930-42D6-AD38-2F9508F52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7" y="5741987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Восточная </a:t>
            </a:r>
            <a:r>
              <a:rPr lang="ru-RU" alt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квадратура</a:t>
            </a:r>
            <a:r>
              <a:rPr lang="ru-RU" alt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4353" name="Oval 17">
            <a:extLst>
              <a:ext uri="{FF2B5EF4-FFF2-40B4-BE49-F238E27FC236}">
                <a16:creationId xmlns:a16="http://schemas.microsoft.com/office/drawing/2014/main" xmlns="" id="{EFDE3F6F-0FC4-487E-9312-68931572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5734050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54" name="Oval 18">
            <a:extLst>
              <a:ext uri="{FF2B5EF4-FFF2-40B4-BE49-F238E27FC236}">
                <a16:creationId xmlns:a16="http://schemas.microsoft.com/office/drawing/2014/main" xmlns="" id="{D904B021-888E-4477-9D1D-DF8A90C91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5805488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55" name="Text Box 19">
            <a:extLst>
              <a:ext uri="{FF2B5EF4-FFF2-40B4-BE49-F238E27FC236}">
                <a16:creationId xmlns:a16="http://schemas.microsoft.com/office/drawing/2014/main" xmlns="" id="{7894D9D3-7764-46F9-8470-8B9A187D2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51577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Марс</a:t>
            </a:r>
          </a:p>
        </p:txBody>
      </p:sp>
      <p:sp>
        <p:nvSpPr>
          <p:cNvPr id="14356" name="Text Box 20">
            <a:extLst>
              <a:ext uri="{FF2B5EF4-FFF2-40B4-BE49-F238E27FC236}">
                <a16:creationId xmlns:a16="http://schemas.microsoft.com/office/drawing/2014/main" xmlns="" id="{2C353CDA-D8C3-4185-AD0A-13DD65406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522922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Марс</a:t>
            </a:r>
          </a:p>
        </p:txBody>
      </p:sp>
      <p:sp>
        <p:nvSpPr>
          <p:cNvPr id="14359" name="WordArt 23">
            <a:extLst>
              <a:ext uri="{FF2B5EF4-FFF2-40B4-BE49-F238E27FC236}">
                <a16:creationId xmlns:a16="http://schemas.microsoft.com/office/drawing/2014/main" xmlns="" id="{D751FFC2-08F6-4CD9-9D91-7F8EA75F529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6624637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noFill/>
                <a:prstDash val="lgDashDot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F200"/>
              </a:extrusionClr>
              <a:contourClr>
                <a:srgbClr val="FFF200"/>
              </a:contourClr>
            </a:sp3d>
          </a:bodyPr>
          <a:lstStyle/>
          <a:p>
            <a:r>
              <a:rPr lang="ru-RU" sz="3600" kern="10">
                <a:gradFill rotWithShape="1">
                  <a:gsLst>
                    <a:gs pos="0">
                      <a:srgbClr val="FFF200"/>
                    </a:gs>
                    <a:gs pos="22500">
                      <a:srgbClr val="FF7A00">
                        <a:alpha val="86500"/>
                      </a:srgbClr>
                    </a:gs>
                    <a:gs pos="35000">
                      <a:srgbClr val="FF0300">
                        <a:alpha val="79000"/>
                      </a:srgbClr>
                    </a:gs>
                    <a:gs pos="50000">
                      <a:srgbClr val="4D0808">
                        <a:alpha val="70000"/>
                      </a:srgbClr>
                    </a:gs>
                    <a:gs pos="65000">
                      <a:srgbClr val="FF0300">
                        <a:alpha val="79000"/>
                      </a:srgbClr>
                    </a:gs>
                    <a:gs pos="77500">
                      <a:srgbClr val="FF7A00">
                        <a:alpha val="86500"/>
                      </a:srgbClr>
                    </a:gs>
                    <a:gs pos="100000">
                      <a:srgbClr val="FFF200"/>
                    </a:gs>
                  </a:gsLst>
                  <a:lin ang="5400000" scaled="1"/>
                </a:gradFill>
                <a:latin typeface="Monotype Corsiva" panose="03010101010201010101" pitchFamily="66" charset="0"/>
              </a:rPr>
              <a:t> Для внешних планет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8A95AE46-1E94-4D9A-9FE4-D63764BC7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id="{B56D3EFB-5F44-4597-BBD6-B1154B0C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1" y="332656"/>
            <a:ext cx="8229600" cy="1267546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Сидерический или звёздный период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xmlns="" id="{EA07FCDE-3722-4661-83DD-A7A4C393E6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1559" y="1772816"/>
            <a:ext cx="8075242" cy="4353349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Pragmatica" pitchFamily="2" charset="0"/>
              </a:rPr>
              <a:t>Период времени, в течение которого планета совершает оборот вокруг Солнца по орбите, называется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ragmatica" pitchFamily="2" charset="0"/>
              </a:rPr>
              <a:t>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Pragmatica" pitchFamily="2" charset="0"/>
              </a:rPr>
              <a:t>сидерическим (звездным) периодом обращения  обозначается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 Т,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Pragmatica" pitchFamily="2" charset="0"/>
              </a:rPr>
              <a:t>Например: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 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ecor" pitchFamily="2" charset="0"/>
              </a:rPr>
              <a:t>земли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1год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Т 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ecor" pitchFamily="2" charset="0"/>
              </a:rPr>
              <a:t>марса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1,9лет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Т 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ecor" pitchFamily="2" charset="0"/>
              </a:rPr>
              <a:t>юпитера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12лет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Т 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Decor" pitchFamily="2" charset="0"/>
              </a:rPr>
              <a:t>плутона</a:t>
            </a: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250лет</a:t>
            </a:r>
            <a:endParaRPr lang="ru-RU" alt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23952F5C-92E1-45CC-807A-33FDDFB7E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[3]">
            <a:extLst>
              <a:ext uri="{FF2B5EF4-FFF2-40B4-BE49-F238E27FC236}">
                <a16:creationId xmlns:a16="http://schemas.microsoft.com/office/drawing/2014/main" xmlns="" id="{7476F8C6-9571-4F44-9951-15254B61A47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04813"/>
            <a:ext cx="360363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1[3]">
            <a:extLst>
              <a:ext uri="{FF2B5EF4-FFF2-40B4-BE49-F238E27FC236}">
                <a16:creationId xmlns:a16="http://schemas.microsoft.com/office/drawing/2014/main" xmlns="" id="{B2FF5F4C-70A3-4AB7-B915-8C34862329B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908050"/>
            <a:ext cx="360362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1[3]">
            <a:extLst>
              <a:ext uri="{FF2B5EF4-FFF2-40B4-BE49-F238E27FC236}">
                <a16:creationId xmlns:a16="http://schemas.microsoft.com/office/drawing/2014/main" xmlns="" id="{BD9E922C-92E9-4546-8FBA-0FFB88F6E0E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013325"/>
            <a:ext cx="36036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1[3]">
            <a:extLst>
              <a:ext uri="{FF2B5EF4-FFF2-40B4-BE49-F238E27FC236}">
                <a16:creationId xmlns:a16="http://schemas.microsoft.com/office/drawing/2014/main" xmlns="" id="{A1570C1A-C712-4494-9842-2AC7CCD36AC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949950"/>
            <a:ext cx="36036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1[3]">
            <a:extLst>
              <a:ext uri="{FF2B5EF4-FFF2-40B4-BE49-F238E27FC236}">
                <a16:creationId xmlns:a16="http://schemas.microsoft.com/office/drawing/2014/main" xmlns="" id="{A1F1D7EC-F626-45F2-A1D8-EDE50CE07CD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2492375"/>
            <a:ext cx="360362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AN-EMAIL">
            <a:extLst>
              <a:ext uri="{FF2B5EF4-FFF2-40B4-BE49-F238E27FC236}">
                <a16:creationId xmlns:a16="http://schemas.microsoft.com/office/drawing/2014/main" xmlns="" id="{8F876674-030E-46DD-BB8A-00662FD9F0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373688"/>
            <a:ext cx="66675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jupe">
            <a:extLst>
              <a:ext uri="{FF2B5EF4-FFF2-40B4-BE49-F238E27FC236}">
                <a16:creationId xmlns:a16="http://schemas.microsoft.com/office/drawing/2014/main" xmlns="" id="{EC45B240-C570-43AD-BEFD-F56FE233701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268413"/>
            <a:ext cx="100647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7" name="Picture 9" descr="mars">
            <a:extLst>
              <a:ext uri="{FF2B5EF4-FFF2-40B4-BE49-F238E27FC236}">
                <a16:creationId xmlns:a16="http://schemas.microsoft.com/office/drawing/2014/main" xmlns="" id="{6563CE04-C76A-4288-81FF-533A27CFBA0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492375"/>
            <a:ext cx="360362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neptune">
            <a:extLst>
              <a:ext uri="{FF2B5EF4-FFF2-40B4-BE49-F238E27FC236}">
                <a16:creationId xmlns:a16="http://schemas.microsoft.com/office/drawing/2014/main" xmlns="" id="{10B5D495-7875-41E1-B022-1FED82D7405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997200"/>
            <a:ext cx="43180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9" name="Picture 11" descr="orbiting">
            <a:extLst>
              <a:ext uri="{FF2B5EF4-FFF2-40B4-BE49-F238E27FC236}">
                <a16:creationId xmlns:a16="http://schemas.microsoft.com/office/drawing/2014/main" xmlns="" id="{FAB44684-4EF1-459C-B3A8-5283DD3F057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365625"/>
            <a:ext cx="149542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saturkin">
            <a:extLst>
              <a:ext uri="{FF2B5EF4-FFF2-40B4-BE49-F238E27FC236}">
                <a16:creationId xmlns:a16="http://schemas.microsoft.com/office/drawing/2014/main" xmlns="" id="{D7DF99C2-63C7-4EAF-962C-425A49D6C51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404813"/>
            <a:ext cx="7143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1" name="Picture 13" descr="sun">
            <a:extLst>
              <a:ext uri="{FF2B5EF4-FFF2-40B4-BE49-F238E27FC236}">
                <a16:creationId xmlns:a16="http://schemas.microsoft.com/office/drawing/2014/main" xmlns="" id="{DEB0E6BD-3F1F-450E-A4F9-C3AD2CAFA0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852738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2" name="Picture 14" descr="mars">
            <a:extLst>
              <a:ext uri="{FF2B5EF4-FFF2-40B4-BE49-F238E27FC236}">
                <a16:creationId xmlns:a16="http://schemas.microsoft.com/office/drawing/2014/main" xmlns="" id="{25128C83-709D-43F6-A0D2-06590825AAC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373688"/>
            <a:ext cx="287338" cy="2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BA612620-DC47-4780-B19F-BE7D5193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-0.02199 C 0.03612 -0.02777 0.02865 -0.02523 0.04584 -0.02777 C 0.06268 -0.03495 0.11615 -0.02963 0.14028 -0.02014 C 0.14653 -0.01759 0.15122 -0.01157 0.1573 -0.00856 C 0.16146 -0.00347 0.16771 0.00047 0.17309 0.00278 C 0.17396 0.00417 0.17466 0.00579 0.17587 0.00672 C 0.17709 0.00787 0.179 0.00741 0.18021 0.00857 C 0.18264 0.01111 0.18386 0.01528 0.18594 0.01806 C 0.18681 0.02061 0.1875 0.02338 0.18872 0.0257 C 0.18941 0.02709 0.19115 0.02778 0.19167 0.0294 C 0.19827 0.04699 0.1908 0.03635 0.1974 0.04468 C 0.19914 0.0544 0.20122 0.06389 0.20313 0.07338 C 0.20209 0.10301 0.20452 0.14005 0.17882 0.15139 C 0.16823 0.16459 0.16059 0.16621 0.1474 0.17223 C 0.1349 0.17801 0.12327 0.18287 0.11025 0.18565 C 0.01997 0.1838 0.04827 0.19236 0.00591 0.17431 C 0.00122 0.17014 -0.00399 0.16736 -0.00833 0.16273 C -0.0118 0.15903 -0.01371 0.15371 -0.01701 0.14954 C -0.01857 0.14329 -0.02118 0.13866 -0.02274 0.13241 C -0.02378 0.12848 -0.02465 0.12477 -0.02552 0.12084 C -0.02604 0.11898 -0.02691 0.11528 -0.02691 0.11528 C -0.02951 0.0794 -0.02916 0.09144 -0.02691 0.03519 C -0.02656 0.02871 -0.02673 0.0294 -0.02413 0.0294 " pathEditMode="relative" ptsTypes="ffffffffffffffffffffffA">
                                      <p:cBhvr>
                                        <p:cTn id="6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OGOFF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0.01829 C -0.04045 0.02778 -0.08091 0.02662 -0.09861 0.02801 C -0.11632 0.02916 -0.1316 0.0375 -0.14861 0.0412 C -0.17552 0.04676 -0.20278 0.04676 -0.23004 0.04861 C -0.26007 0.04791 -0.28993 0.04861 -0.31997 0.04676 C -0.32292 0.04653 -0.33577 0.04028 -0.33854 0.03935 C -0.3415 0.03842 -0.34705 0.03541 -0.34705 0.03541 C -0.35122 0.02986 -0.35782 0.02662 -0.36285 0.02222 C -0.36424 0.02083 -0.36719 0.01829 -0.36719 0.01829 C -0.37222 0.00787 -0.36702 0.01643 -0.3757 0.00903 C -0.38143 0.0037 -0.38802 -0.00371 -0.39288 -0.01042 C -0.39722 -0.01621 -0.40018 -0.02523 -0.40434 -0.03125 C -0.41129 -0.04121 -0.4158 -0.05232 -0.42136 -0.06343 C -0.42726 -0.07546 -0.42153 -0.05857 -0.42709 -0.07315 C -0.42778 -0.075 -0.42778 -0.07732 -0.42865 -0.07871 C -0.43577 -0.09306 -0.44584 -0.10463 -0.45278 -0.11898 C -0.45504 -0.13496 -0.46025 -0.1507 -0.46424 -0.16644 C -0.46476 -0.17014 -0.46424 -0.17431 -0.46563 -0.17801 C -0.46719 -0.18195 -0.47101 -0.18357 -0.47292 -0.18727 C -0.47379 -0.18912 -0.475 -0.19097 -0.4757 -0.19329 C -0.47813 -0.19954 -0.47847 -0.20579 -0.48143 -0.21227 C -0.48351 -0.23148 -0.4816 -0.26181 -0.49288 -0.27685 C -0.4941 -0.28148 -0.49618 -0.28542 -0.49705 -0.29005 C -0.50226 -0.31551 -0.49497 -0.29352 -0.50139 -0.31111 C -0.50243 -0.32292 -0.50434 -0.33403 -0.50573 -0.3456 C -0.50521 -0.38357 -0.50521 -0.42153 -0.50434 -0.45972 C -0.50417 -0.46806 -0.49584 -0.48125 -0.4915 -0.48449 C -0.48629 -0.48843 -0.47431 -0.49213 -0.47431 -0.49213 C -0.46736 -0.50093 -0.47674 -0.49005 -0.46285 -0.49954 C -0.45938 -0.50185 -0.45486 -0.51134 -0.45278 -0.51482 C -0.4507 -0.54537 -0.44584 -0.5882 -0.42136 -0.59861 C -0.41875 -0.60972 -0.41841 -0.62662 -0.41146 -0.63496 C -0.4092 -0.63773 -0.40573 -0.6375 -0.40278 -0.63866 C -0.39913 -0.65347 -0.39966 -0.65278 -0.38854 -0.65764 C -0.38768 -0.66158 -0.3875 -0.66597 -0.38577 -0.66921 C -0.3849 -0.67084 -0.38282 -0.67014 -0.38143 -0.67107 C -0.37049 -0.67801 -0.36077 -0.68056 -0.34861 -0.68241 C -0.27327 -0.7044 -0.15278 -0.69352 -0.1 -0.69398 C -0.04427 -0.69699 0.01146 -0.69722 0.06718 -0.69213 C 0.07743 -0.68704 0.07066 -0.68704 0.08576 -0.68449 C 0.08767 -0.68264 0.08923 -0.67986 0.09149 -0.67871 C 0.09791 -0.67523 0.11146 -0.67107 0.11146 -0.67107 C 0.12708 -0.65556 0.13663 -0.64722 0.15573 -0.63866 C 0.1585 -0.6375 0.16146 -0.63611 0.16423 -0.63496 C 0.16718 -0.63357 0.16996 -0.63241 0.17291 -0.63102 C 0.17569 -0.62986 0.18142 -0.62732 0.18142 -0.62732 C 0.18246 -0.62338 0.18281 -0.61921 0.18437 -0.61574 C 0.18611 -0.61204 0.19149 -0.60625 0.19149 -0.60625 C 0.19444 -0.59815 0.19392 -0.58959 0.19861 -0.58334 C 0.2 -0.5713 0.20278 -0.55162 0.20712 -0.54144 C 0.2118 -0.53056 0.2243 -0.51111 0.2243 -0.51111 C 0.23177 -0.47037 0.2342 -0.42732 0.23854 -0.38542 C 0.23906 -0.38056 0.23958 -0.37546 0.23993 -0.37014 C 0.24097 -0.35371 0.24288 -0.3206 0.24288 -0.3206 C 0.24271 -0.29838 0.25347 -0.15463 0.22291 -0.11111 C 0.18975 -0.06366 0.21962 -0.10648 0.19427 -0.07709 C 0.17743 -0.05741 0.18975 -0.06482 0.1743 -0.05787 C 0.16354 -0.04445 0.1533 -0.02871 0.13993 -0.01968 C 0.1335 -0.01088 0.14201 -0.02107 0.12864 -0.01412 C 0.12639 -0.01296 0.12517 -0.00949 0.12291 -0.0081 C 0.11389 -0.00324 0.10121 -0.00232 0.09149 -0.00093 C 0.0783 0.00532 0.06389 0.0044 0.05 0.00694 C 0.04375 0.00995 0.03663 0.01273 0.03003 0.01273 " pathEditMode="relative" ptsTypes="ffffffffffffff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0.13889 C -0.01076 0.20926 -0.00885 0.27917 -0.01719 0.34861 C -0.01858 0.37477 -0.0224 0.39884 -0.02569 0.42454 C -0.02726 0.43727 -0.02743 0.44213 -0.03142 0.45324 C -0.03385 0.46921 -0.03594 0.48843 -0.04288 0.50278 C -0.04687 0.525 -0.05121 0.54815 -0.05712 0.56921 C -0.05885 0.58287 -0.0625 0.59259 -0.06858 0.60347 C -0.06962 0.60741 -0.06979 0.61157 -0.07153 0.61505 C -0.07292 0.61782 -0.07552 0.61852 -0.07726 0.62083 C -0.08125 0.62616 -0.08403 0.63079 -0.08854 0.63588 C -0.09236 0.64028 -0.09375 0.64444 -0.09861 0.64745 C -0.11007 0.65509 -0.10382 0.64722 -0.11285 0.65509 C -0.11823 0.65972 -0.12326 0.66551 -0.12865 0.67014 C -0.12986 0.67106 -0.13021 0.67338 -0.13142 0.67407 C -0.13507 0.67593 -0.13906 0.67685 -0.14288 0.67801 C -0.15121 0.68889 -0.16163 0.69236 -0.17292 0.69491 C -0.21371 0.71412 -0.25868 0.71829 -0.30156 0.72176 C -0.3658 0.7206 -0.42882 0.71759 -0.49288 0.72361 C -0.54392 0.72292 -0.59479 0.72292 -0.64583 0.72176 C -0.65677 0.72153 -0.66649 0.71412 -0.67726 0.71204 C -0.69965 0.70764 -0.7217 0.70139 -0.74427 0.69907 C -0.75521 0.69144 -0.76944 0.69144 -0.78142 0.6875 C -0.78524 0.68519 -0.78993 0.6838 -0.79288 0.67986 C -0.79983 0.6706 -0.8 0.66111 -0.80434 0.64931 C -0.80868 0.63773 -0.82187 0.63403 -0.83003 0.63056 C -0.83837 0.61921 -0.83437 0.62361 -0.84149 0.6169 C -0.84444 0.60509 -0.8408 0.61736 -0.84583 0.60556 C -0.84792 0.60046 -0.85156 0.59028 -0.85156 0.59028 C -0.85208 0.58657 -0.85226 0.58241 -0.85295 0.5787 C -0.85469 0.56852 -0.85868 0.54838 -0.85868 0.54838 C -0.85955 0.53819 -0.86007 0.52801 -0.86146 0.51806 C -0.8625 0.51019 -0.86441 0.49491 -0.86441 0.49491 C -0.86701 0.43102 -0.8658 0.36667 -0.86858 0.30255 C -0.86875 0.3 -0.87153 0.29907 -0.87292 0.29699 C -0.87847 0.22801 -0.87535 0.27361 -0.87292 0.11968 C -0.87257 0.09375 -0.86823 0.06458 -0.86285 0.04005 C -0.85903 0.02199 -0.86319 0.02847 -0.85712 0.02083 C -0.85191 -0.00093 -0.8401 -0.01134 -0.82569 -0.0213 C -0.8224 -0.03449 -0.82135 -0.04907 -0.81858 -0.06296 C -0.81788 -0.06713 -0.81875 -0.07407 -0.81597 -0.07431 C -0.80677 -0.075 -0.79757 -0.07569 -0.78854 -0.07616 C -0.77708 -0.07685 -0.76597 -0.07731 -0.75451 -0.07801 C -0.74983 -0.08102 -0.74444 -0.08194 -0.74028 -0.08588 C -0.73663 -0.08889 -0.73455 -0.09398 -0.73142 -0.09745 C -0.72778 -0.10139 -0.72361 -0.1044 -0.72014 -0.1088 C -0.71233 -0.11806 -0.70451 -0.12894 -0.69722 -0.13912 C -0.69375 -0.14398 -0.69479 -0.1463 -0.6901 -0.15069 C -0.6875 -0.15301 -0.68437 -0.15324 -0.68142 -0.15463 C -0.66719 -0.16829 -0.64496 -0.16759 -0.62882 -0.16944 C -0.59601 -0.17315 -0.56406 -0.17546 -0.53142 -0.17708 C -0.49462 -0.18333 -0.46076 -0.18356 -0.42309 -0.18472 C -0.37292 -0.18403 -0.32292 -0.18449 -0.27292 -0.18287 C -0.26615 -0.18264 -0.25972 -0.17986 -0.25295 -0.17894 C -0.23819 -0.17685 -0.22483 -0.17431 -0.21007 -0.17153 C -0.19774 -0.16921 -0.18524 -0.16759 -0.17292 -0.16574 C -0.1691 -0.16505 -0.16146 -0.16389 -0.16146 -0.16389 C -0.15382 -0.1588 -0.15017 -0.15463 -0.14149 -0.15231 C -0.13003 -0.13796 -0.11354 -0.13449 -0.09861 -0.12963 C -0.08385 -0.10903 -0.05486 -0.11528 -0.03854 -0.09352 C -0.03594 -0.08264 -0.03455 -0.0713 -0.02726 -0.06505 C -0.01892 -0.04907 -0.00816 -0.03727 -3.88889E-6 -0.0213 C 0.00295 -0.01551 -3.88889E-6 -0.00718 -3.88889E-6 3.7037E-7 " pathEditMode="relative" ptsTypes="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4 -0.05833 C -0.00538 -0.09468 -0.00763 -0.11713 5.55556E-6 -0.14792 C 0.00226 -0.17199 0.00851 -0.19213 0.02657 -0.20208 C 0.03108 -0.20463 0.03646 -0.20463 0.04063 -0.20833 C 0.08073 -0.24398 0.1316 -0.24329 0.17813 -0.24583 C 0.21146 -0.24514 0.2448 -0.24491 0.27813 -0.24375 C 0.29619 -0.24306 0.31007 -0.23056 0.32657 -0.225 C 0.33924 -0.21366 0.35747 -0.20093 0.36719 -0.18542 C 0.37171 -0.17824 0.37969 -0.1625 0.37969 -0.1625 C 0.38282 -0.14583 0.39115 -0.1331 0.39532 -0.11667 C 0.39723 -0.10903 0.40226 -0.10324 0.40469 -0.09583 C 0.40834 -0.08472 0.40869 -0.07222 0.41094 -0.06042 C 0.41042 -0.03079 0.41632 0.03449 0.39532 0.0625 C 0.39237 0.07454 0.39584 0.06319 0.38907 0.075 C 0.37605 0.09745 0.38872 0.07963 0.37813 0.09375 C 0.37501 0.10602 0.36719 0.11389 0.35938 0.12083 C 0.34271 0.13565 0.32639 0.14097 0.30626 0.14375 C 0.2981 0.14745 0.28924 0.14815 0.28126 0.15208 C 0.25504 0.16528 0.22796 0.17014 0.20001 0.17292 C 0.16719 0.17222 0.13438 0.17222 0.10157 0.17083 C 0.09376 0.1706 0.08664 0.16412 0.07969 0.16042 C 0.06928 0.15486 0.06112 0.14792 0.05157 0.13958 C 0.04636 0.13495 0.04271 0.12755 0.03751 0.12292 C 0.03021 0.10833 0.03438 0.11319 0.02657 0.10625 C 0.02657 0.10602 0.01876 0.09074 0.01719 0.0875 C 0.01441 0.08194 0.01268 0.06944 0.01094 0.0625 C 0.00573 0.0419 5.55556E-6 0.02199 5.55556E-6 -1.48148E-6 " pathEditMode="relative" ptsTypes="ffffffffffffffffffffffffffA">
                                      <p:cBhvr>
                                        <p:cTn id="12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C -0.00208 -0.03865 -0.00312 -0.04629 -0.02031 -0.075 C -0.02431 -0.09097 -0.03021 -0.09537 -0.0375 -0.10833 C -0.03854 -0.11389 -0.03958 -0.11944 -0.04062 -0.125 C -0.04149 -0.12916 -0.04375 -0.1375 -0.04375 -0.1375 C -0.04635 -0.18541 -0.0599 -0.24583 -0.03906 -0.2875 C -0.0349 -0.31481 -0.02847 -0.34189 -0.01562 -0.36458 C -0.01319 -0.38333 -0.00729 -0.39143 0.00469 -0.40208 C 0.01042 -0.41365 0.01667 -0.42893 0.02656 -0.43541 C 0.03003 -0.43773 0.03403 -0.43912 0.0375 -0.44166 C 0.04688 -0.44861 0.05469 -0.45949 0.06406 -0.46666 C 0.06806 -0.46967 0.07882 -0.47037 0.08125 -0.47083 C 0.09201 -0.47569 0.09878 -0.47824 0.10938 -0.48125 C 0.11354 -0.4824 0.12188 -0.48541 0.12188 -0.48541 C 0.18385 -0.48472 0.31545 -0.4949 0.39358 -0.46875 C 0.40052 -0.46273 0.41406 -0.45602 0.41858 -0.44791 C 0.42448 -0.4375 0.42135 -0.44143 0.42795 -0.43541 C 0.43351 -0.42477 0.44028 -0.42106 0.4467 -0.4125 C 0.45712 -0.39861 0.44201 -0.41319 0.45451 -0.40208 C 0.4566 -0.39352 0.46146 -0.38842 0.46563 -0.38125 C 0.475 -0.36389 0.48194 -0.35046 0.48889 -0.33125 C 0.4908 -0.32615 0.4908 -0.32014 0.49219 -0.31458 C 0.49948 -0.27916 0.50052 -0.24097 0.50938 -0.20625 C 0.51111 -0.18935 0.51285 -0.17361 0.51406 -0.15625 C 0.51302 -0.09814 0.52465 -0.05324 0.49826 -0.0125 C 0.49271 -0.0037 0.4875 0.0051 0.47969 0.01042 C 0.47274 0.02408 0.45972 0.02454 0.44844 0.02709 C 0.43941 0.03287 0.43542 0.03357 0.425 0.03542 C 0.39844 0.04607 0.3684 0.04954 0.34045 0.05209 C 0.27691 0.07338 0.20955 0.06898 0.14375 0.07084 C 0.12135 0.07014 0.09896 0.06991 0.07656 0.06875 C 0.06181 0.06806 0.04774 0.05857 0.03281 0.05625 C 0.03003 0.0551 0.02378 0.05255 0.02188 0.05 C 0.01927 0.04653 0.01563 0.0375 0.01563 0.0375 " pathEditMode="relative" ptsTypes="fffffffffffffffffffffffffffffffffA">
                                      <p:cBhvr>
                                        <p:cTn id="14" dur="2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xmlns="" id="{A64F1C71-2318-4048-9E67-2CE500616E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579437"/>
            <a:ext cx="8229600" cy="92233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Синодический период движения планет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xmlns="" id="{EA4976FE-9EAD-4DE7-A76F-3A69C396BC54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04837" y="1740695"/>
            <a:ext cx="8208963" cy="158273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ru-RU" alt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Период времени между двумя одинаковыми конфигурациями – синодическим периодом – </a:t>
            </a:r>
            <a:r>
              <a:rPr lang="en-US" alt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ru-RU" alt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>
              <a:buFontTx/>
              <a:buNone/>
            </a:pPr>
            <a:r>
              <a:rPr lang="ru-RU" alt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Уравнения синодического движения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xmlns="" id="{8DA08586-2C6D-4813-B2B3-23F2E0DD4FD7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612775" y="3604662"/>
            <a:ext cx="3887788" cy="10795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800" b="1" dirty="0">
                <a:solidFill>
                  <a:srgbClr val="0000CC"/>
                </a:solidFill>
              </a:rPr>
              <a:t>для нижних планет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800" dirty="0"/>
              <a:t>    </a:t>
            </a:r>
            <a:r>
              <a:rPr lang="ru-RU" altLang="ru-RU" sz="3600" b="1" dirty="0">
                <a:solidFill>
                  <a:srgbClr val="CC0000"/>
                </a:solidFill>
              </a:rPr>
              <a:t>1/</a:t>
            </a:r>
            <a:r>
              <a:rPr lang="en-US" altLang="ru-RU" sz="3600" b="1" dirty="0">
                <a:solidFill>
                  <a:srgbClr val="CC0000"/>
                </a:solidFill>
              </a:rPr>
              <a:t>S=1/T</a:t>
            </a:r>
            <a:r>
              <a:rPr lang="ru-RU" altLang="ru-RU" sz="2800" b="1" dirty="0">
                <a:solidFill>
                  <a:srgbClr val="CC0000"/>
                </a:solidFill>
              </a:rPr>
              <a:t>п</a:t>
            </a:r>
            <a:r>
              <a:rPr lang="ru-RU" altLang="ru-RU" b="1" dirty="0">
                <a:solidFill>
                  <a:srgbClr val="CC0000"/>
                </a:solidFill>
              </a:rPr>
              <a:t> </a:t>
            </a:r>
            <a:r>
              <a:rPr lang="en-US" altLang="ru-RU" sz="3600" b="1" dirty="0">
                <a:solidFill>
                  <a:srgbClr val="CC0000"/>
                </a:solidFill>
              </a:rPr>
              <a:t>- 1/T</a:t>
            </a:r>
            <a:r>
              <a:rPr lang="ru-RU" altLang="ru-RU" sz="2400" b="1" dirty="0">
                <a:solidFill>
                  <a:srgbClr val="CC0000"/>
                </a:solidFill>
              </a:rPr>
              <a:t>З</a:t>
            </a:r>
            <a:endParaRPr lang="ru-RU" altLang="ru-RU" sz="3600" b="1" dirty="0">
              <a:solidFill>
                <a:srgbClr val="CC0000"/>
              </a:solidFill>
            </a:endParaRPr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xmlns="" id="{4145E2CE-9554-49B7-9D44-15062A7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xmlns="" id="{76052506-2B7F-418A-A460-426D97772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xmlns="" id="{FEAB79DC-8401-4CE7-B92E-AFCD740AB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8">
            <a:extLst>
              <a:ext uri="{FF2B5EF4-FFF2-40B4-BE49-F238E27FC236}">
                <a16:creationId xmlns:a16="http://schemas.microsoft.com/office/drawing/2014/main" xmlns="" id="{2DB1980C-87CF-43B2-BD5D-B65E4CC48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1" name="Rectangle 9">
            <a:extLst>
              <a:ext uri="{FF2B5EF4-FFF2-40B4-BE49-F238E27FC236}">
                <a16:creationId xmlns:a16="http://schemas.microsoft.com/office/drawing/2014/main" xmlns="" id="{55CF315D-73FF-44B1-B6D9-D6FA7CE3A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2781300"/>
            <a:ext cx="40386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ru-RU" altLang="ru-RU" sz="16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42" name="Rectangle 10">
            <a:extLst>
              <a:ext uri="{FF2B5EF4-FFF2-40B4-BE49-F238E27FC236}">
                <a16:creationId xmlns:a16="http://schemas.microsoft.com/office/drawing/2014/main" xmlns="" id="{4A765249-8A0A-4B67-86A5-301AAF19E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882" y="3533225"/>
            <a:ext cx="4038600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ru-RU" altLang="ru-RU" b="1" dirty="0">
                <a:solidFill>
                  <a:srgbClr val="0000CC"/>
                </a:solidFill>
              </a:rPr>
              <a:t>для верхних планет </a:t>
            </a:r>
          </a:p>
          <a:p>
            <a:pPr algn="ctr">
              <a:buFontTx/>
              <a:buNone/>
            </a:pPr>
            <a:r>
              <a:rPr lang="ru-RU" altLang="ru-RU" dirty="0"/>
              <a:t>    </a:t>
            </a:r>
            <a:r>
              <a:rPr lang="ru-RU" altLang="ru-RU" sz="3600" b="1" dirty="0">
                <a:solidFill>
                  <a:srgbClr val="CC0000"/>
                </a:solidFill>
              </a:rPr>
              <a:t>1/</a:t>
            </a:r>
            <a:r>
              <a:rPr lang="en-US" altLang="ru-RU" sz="3600" b="1" dirty="0">
                <a:solidFill>
                  <a:srgbClr val="CC0000"/>
                </a:solidFill>
              </a:rPr>
              <a:t>S=1/T</a:t>
            </a:r>
            <a:r>
              <a:rPr lang="ru-RU" altLang="ru-RU" b="1" dirty="0">
                <a:solidFill>
                  <a:srgbClr val="CC0000"/>
                </a:solidFill>
              </a:rPr>
              <a:t>з</a:t>
            </a:r>
            <a:r>
              <a:rPr lang="ru-RU" altLang="ru-RU" sz="3200" b="1" dirty="0">
                <a:solidFill>
                  <a:srgbClr val="CC0000"/>
                </a:solidFill>
              </a:rPr>
              <a:t> </a:t>
            </a:r>
            <a:r>
              <a:rPr lang="en-US" altLang="ru-RU" sz="3600" b="1" dirty="0">
                <a:solidFill>
                  <a:srgbClr val="CC0000"/>
                </a:solidFill>
              </a:rPr>
              <a:t>- 1/T</a:t>
            </a:r>
            <a:r>
              <a:rPr lang="ru-RU" altLang="ru-RU" sz="2400" b="1" dirty="0">
                <a:solidFill>
                  <a:srgbClr val="CC0000"/>
                </a:solidFill>
              </a:rPr>
              <a:t>п </a:t>
            </a:r>
            <a:r>
              <a:rPr lang="ru-RU" altLang="ru-RU" sz="3200" b="1" dirty="0">
                <a:solidFill>
                  <a:srgbClr val="CC0000"/>
                </a:solidFill>
              </a:rPr>
              <a:t>  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6395F097-8882-4CC3-94C8-52C299FBB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>
            <a:extLst>
              <a:ext uri="{FF2B5EF4-FFF2-40B4-BE49-F238E27FC236}">
                <a16:creationId xmlns:a16="http://schemas.microsoft.com/office/drawing/2014/main" xmlns="" id="{EF63A07A-D5B3-4769-81E4-744ACADEC2C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87450" y="2420938"/>
            <a:ext cx="6624638" cy="1225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noFill/>
                <a:prstDash val="lgDashDot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F200"/>
              </a:extrusionClr>
              <a:contourClr>
                <a:srgbClr val="FFF200"/>
              </a:contourClr>
            </a:sp3d>
          </a:bodyPr>
          <a:lstStyle/>
          <a:p>
            <a:r>
              <a:rPr lang="ru-RU" sz="3600" kern="10">
                <a:gradFill rotWithShape="1">
                  <a:gsLst>
                    <a:gs pos="0">
                      <a:srgbClr val="FFF200"/>
                    </a:gs>
                    <a:gs pos="22500">
                      <a:srgbClr val="FF7A00">
                        <a:alpha val="86500"/>
                      </a:srgbClr>
                    </a:gs>
                    <a:gs pos="35000">
                      <a:srgbClr val="FF0300">
                        <a:alpha val="79000"/>
                      </a:srgbClr>
                    </a:gs>
                    <a:gs pos="50000">
                      <a:srgbClr val="4D0808">
                        <a:alpha val="70000"/>
                      </a:srgbClr>
                    </a:gs>
                    <a:gs pos="65000">
                      <a:srgbClr val="FF0300">
                        <a:alpha val="79000"/>
                      </a:srgbClr>
                    </a:gs>
                    <a:gs pos="77500">
                      <a:srgbClr val="FF7A00">
                        <a:alpha val="86500"/>
                      </a:srgbClr>
                    </a:gs>
                    <a:gs pos="100000">
                      <a:srgbClr val="FFF200"/>
                    </a:gs>
                  </a:gsLst>
                  <a:lin ang="5400000" scaled="1"/>
                </a:gradFill>
                <a:latin typeface="Monotype Corsiva" panose="03010101010201010101" pitchFamily="66" charset="0"/>
              </a:rPr>
              <a:t>Спасибо за внимание!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3883A01F-8144-4D87-A101-8DBA25E8C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xmlns="" id="{CB0EC979-2830-41CA-8810-6E116E696E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274638"/>
            <a:ext cx="7931150" cy="993775"/>
          </a:xfrm>
        </p:spPr>
        <p:txBody>
          <a:bodyPr>
            <a:normAutofit fontScale="90000"/>
          </a:bodyPr>
          <a:lstStyle/>
          <a:p>
            <a:r>
              <a:rPr lang="ru-RU" alt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Вращения Земли и её обращения вокруг Солнца.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B13DB71C-6572-4591-AD59-84792E2F27C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2276475"/>
            <a:ext cx="5051425" cy="3528789"/>
          </a:xfrm>
        </p:spPr>
        <p:txBody>
          <a:bodyPr>
            <a:normAutofit/>
          </a:bodyPr>
          <a:lstStyle/>
          <a:p>
            <a:pPr marL="533400" indent="-533400">
              <a:buFont typeface="+mj-lt"/>
              <a:buAutoNum type="arabicPeriod"/>
            </a:pPr>
            <a:r>
              <a:rPr lang="ru-RU" altLang="ru-RU" sz="2800" b="1" dirty="0">
                <a:solidFill>
                  <a:srgbClr val="66FF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вращается вокруг своей оси (Т=24 ч.),</a:t>
            </a:r>
          </a:p>
          <a:p>
            <a:pPr marL="533400" indent="-533400">
              <a:buFont typeface="Wingdings" panose="05000000000000000000" pitchFamily="2" charset="2"/>
              <a:buAutoNum type="arabicPeriod"/>
            </a:pPr>
            <a:r>
              <a:rPr lang="ru-RU" altLang="ru-RU" sz="2800" b="1" dirty="0">
                <a:solidFill>
                  <a:srgbClr val="66FF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движется вокруг Солнца (Т=1 год),</a:t>
            </a:r>
          </a:p>
          <a:p>
            <a:pPr marL="533400" indent="-533400">
              <a:buFont typeface="Wingdings" panose="05000000000000000000" pitchFamily="2" charset="2"/>
              <a:buAutoNum type="arabicPeriod"/>
            </a:pPr>
            <a:r>
              <a:rPr lang="ru-RU" altLang="ru-RU" sz="2800" b="1" dirty="0">
                <a:solidFill>
                  <a:srgbClr val="66FF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вращается вместе с Галактикой (Т= 200 тыс. лет). </a:t>
            </a:r>
            <a:r>
              <a:rPr lang="ru-RU" altLang="ru-RU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4100" name="Picture 4" descr="GLOBE2">
            <a:extLst>
              <a:ext uri="{FF2B5EF4-FFF2-40B4-BE49-F238E27FC236}">
                <a16:creationId xmlns:a16="http://schemas.microsoft.com/office/drawing/2014/main" xmlns="" id="{A3D88FEB-7C30-4D8A-8C40-C3F0B5CAE52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420938"/>
            <a:ext cx="1296987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Text Box 7">
            <a:extLst>
              <a:ext uri="{FF2B5EF4-FFF2-40B4-BE49-F238E27FC236}">
                <a16:creationId xmlns:a16="http://schemas.microsoft.com/office/drawing/2014/main" xmlns="" id="{013AAAB1-624B-4076-BFB3-BE7E5482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557338"/>
            <a:ext cx="7200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Земля совершает сложные движения:</a:t>
            </a:r>
            <a:endParaRPr lang="ru-RU" altLang="ru-RU" sz="2800" dirty="0">
              <a:solidFill>
                <a:schemeClr val="bg1"/>
              </a:solidFill>
            </a:endParaRPr>
          </a:p>
        </p:txBody>
      </p:sp>
      <p:pic>
        <p:nvPicPr>
          <p:cNvPr id="4104" name="atmo.avi">
            <a:hlinkClick r:id="" action="ppaction://media"/>
            <a:extLst>
              <a:ext uri="{FF2B5EF4-FFF2-40B4-BE49-F238E27FC236}">
                <a16:creationId xmlns:a16="http://schemas.microsoft.com/office/drawing/2014/main" xmlns="" id="{8E8476ED-33E2-45B2-96D0-B09A22893BA7}"/>
              </a:ext>
            </a:extLst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49725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96A69C76-A5FB-485A-99BE-86E6B87CE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34" fill="hold"/>
                                        <p:tgtEl>
                                          <p:spTgt spid="4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0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>
            <a:extLst>
              <a:ext uri="{FF2B5EF4-FFF2-40B4-BE49-F238E27FC236}">
                <a16:creationId xmlns:a16="http://schemas.microsoft.com/office/drawing/2014/main" xmlns="" id="{08B0723F-5035-46E7-ACBB-966C4182E4D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ru-RU" altLang="ru-RU"/>
              <a:t>  </a:t>
            </a:r>
            <a:endParaRPr lang="ru-RU" altLang="ru-RU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xmlns="" id="{E53E51C2-2A1C-437F-AA5E-832936EA5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557338"/>
            <a:ext cx="8208962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alt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Отсюда видно, что все наблюдения, совершаемые с Земли, отличаются кажущимися траекториями.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</a:t>
            </a:r>
            <a:r>
              <a:rPr lang="ru-RU" alt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Все эти планеты обращаются так же, как и Земля вокруг Солнца, но, благодаря движению Земли, можно наблюдать петлеобразное движение планет.</a:t>
            </a:r>
            <a:endParaRPr lang="ru-RU" altLang="ru-RU" dirty="0">
              <a:latin typeface="+mn-lt"/>
            </a:endParaRPr>
          </a:p>
        </p:txBody>
      </p:sp>
      <p:sp>
        <p:nvSpPr>
          <p:cNvPr id="5125" name="WordArt 5">
            <a:extLst>
              <a:ext uri="{FF2B5EF4-FFF2-40B4-BE49-F238E27FC236}">
                <a16:creationId xmlns:a16="http://schemas.microsoft.com/office/drawing/2014/main" xmlns="" id="{01952235-6061-4FD7-A99A-E053CC0D2A0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043609" y="620689"/>
            <a:ext cx="712879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agmatica"/>
              </a:rPr>
              <a:t>Видимое движение планет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C917A123-1964-4063-AABD-6EE0946C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0C39A26A-B1D1-4E62-8499-8AF78EEA2BC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39552" y="2277269"/>
            <a:ext cx="4032448" cy="2735263"/>
          </a:xfrm>
        </p:spPr>
        <p:txBody>
          <a:bodyPr>
            <a:normAutofit fontScale="92500"/>
          </a:bodyPr>
          <a:lstStyle/>
          <a:p>
            <a:pPr marL="609600" indent="-609600" algn="ctr">
              <a:buFontTx/>
              <a:buNone/>
            </a:pPr>
            <a:r>
              <a:rPr lang="ru-RU" altLang="ru-RU" b="1" dirty="0"/>
              <a:t> </a:t>
            </a:r>
            <a:r>
              <a:rPr lang="ru-RU" altLang="ru-RU" sz="3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Franklin Gothic Book" panose="020B0503020102020204" pitchFamily="34" charset="0"/>
              </a:rPr>
              <a:t>Нижние</a:t>
            </a:r>
            <a:r>
              <a:rPr lang="ru-RU" altLang="ru-RU" sz="39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ru-RU" altLang="ru-RU" sz="2800" b="1" dirty="0">
              <a:latin typeface="Franklin Gothic Book" panose="020B0503020102020204" pitchFamily="34" charset="0"/>
            </a:endParaRPr>
          </a:p>
          <a:p>
            <a:pPr marL="609600" indent="-609600">
              <a:buFontTx/>
              <a:buNone/>
            </a:pPr>
            <a:r>
              <a:rPr lang="ru-RU" altLang="ru-RU" sz="2800" b="1" dirty="0"/>
              <a:t>       </a:t>
            </a:r>
            <a:r>
              <a:rPr lang="ru-RU" altLang="ru-RU" sz="2600" b="1" dirty="0"/>
              <a:t>Их орбиты находятся внутри земной орбиты:</a:t>
            </a:r>
          </a:p>
          <a:p>
            <a:pPr marL="609600" indent="-609600">
              <a:buFontTx/>
              <a:buNone/>
            </a:pPr>
            <a:r>
              <a:rPr lang="ru-RU" altLang="ru-RU" sz="2800" b="1" dirty="0"/>
              <a:t>  Меркурий, Венера;   </a:t>
            </a:r>
            <a:r>
              <a:rPr lang="ru-RU" alt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xmlns="" id="{AE875B6D-78DF-4A02-A2C1-24AB87855412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464745" y="2349500"/>
            <a:ext cx="4103885" cy="2951163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altLang="ru-RU" sz="3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Верхние</a:t>
            </a:r>
            <a:r>
              <a:rPr lang="ru-RU" altLang="ru-RU" sz="3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alt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ru-RU" alt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Их орбиты находятся за  земной орбитой: </a:t>
            </a:r>
          </a:p>
          <a:p>
            <a:pPr>
              <a:buFontTx/>
              <a:buNone/>
            </a:pPr>
            <a:r>
              <a:rPr lang="ru-RU" altLang="ru-RU" sz="26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</a:t>
            </a:r>
            <a:r>
              <a:rPr lang="ru-RU" alt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Марс, Юпитер, Сатурн, Уран, Нептун и Плутон.</a:t>
            </a:r>
            <a:endParaRPr lang="ru-RU" altLang="ru-RU" sz="2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151" name="WordArt 7">
            <a:extLst>
              <a:ext uri="{FF2B5EF4-FFF2-40B4-BE49-F238E27FC236}">
                <a16:creationId xmlns:a16="http://schemas.microsoft.com/office/drawing/2014/main" xmlns="" id="{8A2A0DB9-5093-4F05-924F-2C863D7085E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63688" y="451358"/>
            <a:ext cx="5760640" cy="9667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70"/>
              </a:avLst>
            </a:prstTxWarp>
          </a:bodyPr>
          <a:lstStyle/>
          <a:p>
            <a:pPr algn="ctr"/>
            <a:r>
              <a:rPr lang="ru-RU" sz="3600" b="1" kern="10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Планеты делятся </a:t>
            </a:r>
          </a:p>
          <a:p>
            <a:pPr algn="ctr"/>
            <a:r>
              <a:rPr lang="ru-RU" sz="3600" b="1" kern="10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на нижние и верхние</a:t>
            </a:r>
          </a:p>
        </p:txBody>
      </p:sp>
      <p:sp>
        <p:nvSpPr>
          <p:cNvPr id="6153" name="AutoShape 9">
            <a:extLst>
              <a:ext uri="{FF2B5EF4-FFF2-40B4-BE49-F238E27FC236}">
                <a16:creationId xmlns:a16="http://schemas.microsoft.com/office/drawing/2014/main" xmlns="" id="{147C2146-9288-4AA4-BA39-D44A94F6C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44" y="1592263"/>
            <a:ext cx="433388" cy="720725"/>
          </a:xfrm>
          <a:prstGeom prst="downArrow">
            <a:avLst>
              <a:gd name="adj1" fmla="val 50000"/>
              <a:gd name="adj2" fmla="val 4157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AutoShape 10">
            <a:extLst>
              <a:ext uri="{FF2B5EF4-FFF2-40B4-BE49-F238E27FC236}">
                <a16:creationId xmlns:a16="http://schemas.microsoft.com/office/drawing/2014/main" xmlns="" id="{D62E7226-7B9B-4D16-83D3-B4D2EDE46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8515" y="1701800"/>
            <a:ext cx="431800" cy="647700"/>
          </a:xfrm>
          <a:prstGeom prst="downArrow">
            <a:avLst>
              <a:gd name="adj1" fmla="val 50000"/>
              <a:gd name="adj2" fmla="val 37500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55" name="Picture 11" descr="planets">
            <a:extLst>
              <a:ext uri="{FF2B5EF4-FFF2-40B4-BE49-F238E27FC236}">
                <a16:creationId xmlns:a16="http://schemas.microsoft.com/office/drawing/2014/main" xmlns="" id="{25AD24B9-5167-4444-B67B-1218AB04C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4" y="5871657"/>
            <a:ext cx="9127475" cy="96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6" name="Text Box 12">
            <a:extLst>
              <a:ext uri="{FF2B5EF4-FFF2-40B4-BE49-F238E27FC236}">
                <a16:creationId xmlns:a16="http://schemas.microsoft.com/office/drawing/2014/main" xmlns="" id="{B8858EDA-AC5B-4DBA-B028-77025627F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08725"/>
            <a:ext cx="1403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Солнце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39B044E4-5724-4DD4-8309-DCFD821AC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2256E99A-D5AF-48B4-984F-EB691D0727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altLang="ru-RU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Конфигурации планет – это взаимные расположения планет относительно Солнца и Земли</a:t>
            </a:r>
          </a:p>
        </p:txBody>
      </p:sp>
      <p:pic>
        <p:nvPicPr>
          <p:cNvPr id="7172" name="Picture 4" descr=" Все планеты вряд">
            <a:extLst>
              <a:ext uri="{FF2B5EF4-FFF2-40B4-BE49-F238E27FC236}">
                <a16:creationId xmlns:a16="http://schemas.microsoft.com/office/drawing/2014/main" xmlns="" id="{18D69089-49B8-45FE-ABB5-ACBB3806E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73016"/>
            <a:ext cx="8642350" cy="31321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7173" name="Rectangle 5">
            <a:extLst>
              <a:ext uri="{FF2B5EF4-FFF2-40B4-BE49-F238E27FC236}">
                <a16:creationId xmlns:a16="http://schemas.microsoft.com/office/drawing/2014/main" xmlns="" id="{C0F98E19-B009-4D93-96CC-19CF7AA5E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xmlns="" id="{9E728656-3137-46A2-A52C-E814B38E5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7177" name="WordArt 9">
            <a:extLst>
              <a:ext uri="{FF2B5EF4-FFF2-40B4-BE49-F238E27FC236}">
                <a16:creationId xmlns:a16="http://schemas.microsoft.com/office/drawing/2014/main" xmlns="" id="{287D9158-B0B6-4394-82C8-81D0E4FE54C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1188" y="404813"/>
            <a:ext cx="7632700" cy="12239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noFill/>
                <a:prstDash val="lgDashDot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F200"/>
              </a:extrusionClr>
              <a:contourClr>
                <a:srgbClr val="FFF200"/>
              </a:contourClr>
            </a:sp3d>
          </a:bodyPr>
          <a:lstStyle/>
          <a:p>
            <a:r>
              <a:rPr lang="ru-RU" sz="3600" kern="10" dirty="0">
                <a:gradFill rotWithShape="1">
                  <a:gsLst>
                    <a:gs pos="0">
                      <a:srgbClr val="FFF200"/>
                    </a:gs>
                    <a:gs pos="22500">
                      <a:srgbClr val="FF7A00">
                        <a:alpha val="86500"/>
                      </a:srgbClr>
                    </a:gs>
                    <a:gs pos="35000">
                      <a:srgbClr val="FF0300">
                        <a:alpha val="79000"/>
                      </a:srgbClr>
                    </a:gs>
                    <a:gs pos="50000">
                      <a:srgbClr val="4D0808">
                        <a:alpha val="70000"/>
                      </a:srgbClr>
                    </a:gs>
                    <a:gs pos="65000">
                      <a:srgbClr val="FF0300">
                        <a:alpha val="79000"/>
                      </a:srgbClr>
                    </a:gs>
                    <a:gs pos="77500">
                      <a:srgbClr val="FF7A00">
                        <a:alpha val="86500"/>
                      </a:srgbClr>
                    </a:gs>
                    <a:gs pos="100000">
                      <a:srgbClr val="FFF200"/>
                    </a:gs>
                  </a:gsLst>
                  <a:lin ang="5400000" scaled="1"/>
                </a:gradFill>
                <a:latin typeface="Monotype Corsiva" panose="03010101010201010101" pitchFamily="66" charset="0"/>
              </a:rPr>
              <a:t> Конфигурации планет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AFB259DC-53D2-46FB-BBFE-1CBD4DC7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A13735A6-2083-401D-ACE0-208E0FBD25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0014625"/>
              </p:ext>
            </p:extLst>
          </p:nvPr>
        </p:nvGraphicFramePr>
        <p:xfrm>
          <a:off x="323850" y="1268413"/>
          <a:ext cx="8483600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227" name="WordArt 35">
            <a:extLst>
              <a:ext uri="{FF2B5EF4-FFF2-40B4-BE49-F238E27FC236}">
                <a16:creationId xmlns:a16="http://schemas.microsoft.com/office/drawing/2014/main" xmlns="" id="{61A44793-FAE5-4F00-882F-892C48F8292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7582" y="188640"/>
            <a:ext cx="8136135" cy="9350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prstDash val="lgDashDotDot"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r>
              <a:rPr lang="ru-RU" sz="3600" b="1" kern="10" dirty="0">
                <a:gradFill rotWithShape="1">
                  <a:gsLst>
                    <a:gs pos="0">
                      <a:srgbClr val="FFF200"/>
                    </a:gs>
                    <a:gs pos="22500">
                      <a:srgbClr val="FF7A00">
                        <a:alpha val="86500"/>
                      </a:srgbClr>
                    </a:gs>
                    <a:gs pos="35000">
                      <a:srgbClr val="FF0300">
                        <a:alpha val="79000"/>
                      </a:srgbClr>
                    </a:gs>
                    <a:gs pos="50000">
                      <a:srgbClr val="4D0808">
                        <a:alpha val="70000"/>
                      </a:srgbClr>
                    </a:gs>
                    <a:gs pos="65000">
                      <a:srgbClr val="FF0300">
                        <a:alpha val="79000"/>
                      </a:srgbClr>
                    </a:gs>
                    <a:gs pos="77500">
                      <a:srgbClr val="FF7A00">
                        <a:alpha val="86500"/>
                      </a:srgbClr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sy="50000" rotWithShape="0">
                    <a:srgbClr val="808080">
                      <a:alpha val="50000"/>
                    </a:srgbClr>
                  </a:outerShdw>
                </a:effectLst>
                <a:latin typeface="Century" panose="02040604050505020304" pitchFamily="18" charset="0"/>
              </a:rPr>
              <a:t> </a:t>
            </a:r>
            <a:r>
              <a:rPr lang="ru-RU" sz="3600" b="1" kern="10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entury" panose="02040604050505020304" pitchFamily="18" charset="0"/>
              </a:rPr>
              <a:t>Конфигурации планет</a:t>
            </a:r>
            <a:endParaRPr lang="ru-RU" sz="3600" b="1" kern="10" dirty="0">
              <a:gradFill rotWithShape="1">
                <a:gsLst>
                  <a:gs pos="0">
                    <a:srgbClr val="FFF200"/>
                  </a:gs>
                  <a:gs pos="22500">
                    <a:srgbClr val="FF7A00">
                      <a:alpha val="86500"/>
                    </a:srgbClr>
                  </a:gs>
                  <a:gs pos="35000">
                    <a:srgbClr val="FF0300">
                      <a:alpha val="79000"/>
                    </a:srgbClr>
                  </a:gs>
                  <a:gs pos="50000">
                    <a:srgbClr val="4D0808">
                      <a:alpha val="70000"/>
                    </a:srgbClr>
                  </a:gs>
                  <a:gs pos="65000">
                    <a:srgbClr val="FF0300">
                      <a:alpha val="79000"/>
                    </a:srgbClr>
                  </a:gs>
                  <a:gs pos="77500">
                    <a:srgbClr val="FF7A00">
                      <a:alpha val="86500"/>
                    </a:srgbClr>
                  </a:gs>
                  <a:gs pos="100000">
                    <a:srgbClr val="FFF200"/>
                  </a:gs>
                </a:gsLst>
                <a:lin ang="5400000" scaled="1"/>
              </a:gradFill>
              <a:effectLst>
                <a:outerShdw sy="50000" rotWithShape="0">
                  <a:srgbClr val="808080">
                    <a:alpha val="50000"/>
                  </a:srgbClr>
                </a:outerShdw>
              </a:effectLst>
              <a:latin typeface="Century" panose="02040604050505020304" pitchFamily="18" charset="0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9EF384D-82C4-451A-8938-F8A24E9F6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xmlns="" id="{8E7C8F09-5A0B-48F6-9B48-1EC95394FBA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70C0"/>
                </a:solidFill>
              </a:rPr>
              <a:t>Соединение</a:t>
            </a:r>
            <a:r>
              <a:rPr lang="ru-RU" altLang="ru-RU" sz="3200" b="1" dirty="0"/>
              <a:t> </a:t>
            </a:r>
            <a:r>
              <a:rPr lang="ru-RU" altLang="ru-RU" b="1" dirty="0">
                <a:solidFill>
                  <a:srgbClr val="002060"/>
                </a:solidFill>
              </a:rPr>
              <a:t>– это положение, когда планета, земля и солнце станут на одной линии.</a:t>
            </a:r>
          </a:p>
        </p:txBody>
      </p:sp>
      <p:sp>
        <p:nvSpPr>
          <p:cNvPr id="9220" name="Oval 4">
            <a:extLst>
              <a:ext uri="{FF2B5EF4-FFF2-40B4-BE49-F238E27FC236}">
                <a16:creationId xmlns:a16="http://schemas.microsoft.com/office/drawing/2014/main" xmlns="" id="{6A3925D2-6AA4-4143-9F00-E358D641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3500438"/>
            <a:ext cx="3024188" cy="201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000099"/>
              </a:solidFill>
            </a:endParaRPr>
          </a:p>
        </p:txBody>
      </p:sp>
      <p:sp>
        <p:nvSpPr>
          <p:cNvPr id="9221" name="Oval 5">
            <a:extLst>
              <a:ext uri="{FF2B5EF4-FFF2-40B4-BE49-F238E27FC236}">
                <a16:creationId xmlns:a16="http://schemas.microsoft.com/office/drawing/2014/main" xmlns="" id="{15559931-515A-4AB7-ADB5-B997A6A57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933825"/>
            <a:ext cx="1511300" cy="1150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Line 6">
            <a:extLst>
              <a:ext uri="{FF2B5EF4-FFF2-40B4-BE49-F238E27FC236}">
                <a16:creationId xmlns:a16="http://schemas.microsoft.com/office/drawing/2014/main" xmlns="" id="{7A3F22A7-9E18-4D1C-821B-BE7EAB584D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9250" y="4508500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xmlns="" id="{A1A2F5AA-96F1-4B6A-8965-4A8A0B7B6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4868863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</a:p>
        </p:txBody>
      </p:sp>
      <p:sp>
        <p:nvSpPr>
          <p:cNvPr id="9224" name="Text Box 8">
            <a:extLst>
              <a:ext uri="{FF2B5EF4-FFF2-40B4-BE49-F238E27FC236}">
                <a16:creationId xmlns:a16="http://schemas.microsoft.com/office/drawing/2014/main" xmlns="" id="{3C6B851A-1FAB-446E-81CD-1500655A7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4868863"/>
            <a:ext cx="1008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Венера</a:t>
            </a:r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xmlns="" id="{17BC825B-50EC-4570-9B85-DBED2551D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5734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  <p:sp>
        <p:nvSpPr>
          <p:cNvPr id="9226" name="AutoShape 10">
            <a:extLst>
              <a:ext uri="{FF2B5EF4-FFF2-40B4-BE49-F238E27FC236}">
                <a16:creationId xmlns:a16="http://schemas.microsoft.com/office/drawing/2014/main" xmlns="" id="{20F3963F-61C1-4D01-BADD-9559B3149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4292600"/>
            <a:ext cx="574675" cy="431800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EBF08C"/>
              </a:gs>
              <a:gs pos="100000">
                <a:srgbClr val="EBF08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Oval 11">
            <a:extLst>
              <a:ext uri="{FF2B5EF4-FFF2-40B4-BE49-F238E27FC236}">
                <a16:creationId xmlns:a16="http://schemas.microsoft.com/office/drawing/2014/main" xmlns="" id="{43D7F204-CBCC-40E7-AC2C-E32AA6001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4292600"/>
            <a:ext cx="431800" cy="431800"/>
          </a:xfrm>
          <a:prstGeom prst="ellipse">
            <a:avLst/>
          </a:prstGeom>
          <a:solidFill>
            <a:srgbClr val="FCD0F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Oval 12">
            <a:extLst>
              <a:ext uri="{FF2B5EF4-FFF2-40B4-BE49-F238E27FC236}">
                <a16:creationId xmlns:a16="http://schemas.microsoft.com/office/drawing/2014/main" xmlns="" id="{9327D5B1-0E6A-4563-8DB7-424B1AD72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292600"/>
            <a:ext cx="433387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Oval 13">
            <a:extLst>
              <a:ext uri="{FF2B5EF4-FFF2-40B4-BE49-F238E27FC236}">
                <a16:creationId xmlns:a16="http://schemas.microsoft.com/office/drawing/2014/main" xmlns="" id="{7C295254-8837-4B51-B5A4-907159FF3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500438"/>
            <a:ext cx="3024188" cy="201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000099"/>
              </a:solidFill>
            </a:endParaRPr>
          </a:p>
        </p:txBody>
      </p:sp>
      <p:sp>
        <p:nvSpPr>
          <p:cNvPr id="9230" name="Oval 14">
            <a:extLst>
              <a:ext uri="{FF2B5EF4-FFF2-40B4-BE49-F238E27FC236}">
                <a16:creationId xmlns:a16="http://schemas.microsoft.com/office/drawing/2014/main" xmlns="" id="{486FAC22-71AC-49DC-94CC-5CC4F409D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3933825"/>
            <a:ext cx="1511300" cy="1150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Line 15">
            <a:extLst>
              <a:ext uri="{FF2B5EF4-FFF2-40B4-BE49-F238E27FC236}">
                <a16:creationId xmlns:a16="http://schemas.microsoft.com/office/drawing/2014/main" xmlns="" id="{D922896C-6875-4D39-8C8B-3EE80E2D4E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9700" y="4508500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2" name="AutoShape 16">
            <a:extLst>
              <a:ext uri="{FF2B5EF4-FFF2-40B4-BE49-F238E27FC236}">
                <a16:creationId xmlns:a16="http://schemas.microsoft.com/office/drawing/2014/main" xmlns="" id="{3F4CDD79-B3DC-414B-A127-477291151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25" y="4292600"/>
            <a:ext cx="574675" cy="431800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EBF08C"/>
              </a:gs>
              <a:gs pos="100000">
                <a:srgbClr val="EBF08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Oval 17">
            <a:extLst>
              <a:ext uri="{FF2B5EF4-FFF2-40B4-BE49-F238E27FC236}">
                <a16:creationId xmlns:a16="http://schemas.microsoft.com/office/drawing/2014/main" xmlns="" id="{D62321A7-2159-4B39-A488-0410EEA45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825" y="4292600"/>
            <a:ext cx="431800" cy="431800"/>
          </a:xfrm>
          <a:prstGeom prst="ellipse">
            <a:avLst/>
          </a:prstGeom>
          <a:solidFill>
            <a:srgbClr val="FCD0F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Text Box 18">
            <a:extLst>
              <a:ext uri="{FF2B5EF4-FFF2-40B4-BE49-F238E27FC236}">
                <a16:creationId xmlns:a16="http://schemas.microsoft.com/office/drawing/2014/main" xmlns="" id="{24AB6BCA-175B-4947-914B-ED21B8006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5734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  <p:sp>
        <p:nvSpPr>
          <p:cNvPr id="9235" name="Text Box 19">
            <a:extLst>
              <a:ext uri="{FF2B5EF4-FFF2-40B4-BE49-F238E27FC236}">
                <a16:creationId xmlns:a16="http://schemas.microsoft.com/office/drawing/2014/main" xmlns="" id="{09CAA9DD-6BCE-4450-9491-2B17B96DD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4941888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</a:p>
        </p:txBody>
      </p:sp>
      <p:sp>
        <p:nvSpPr>
          <p:cNvPr id="9236" name="Text Box 20">
            <a:extLst>
              <a:ext uri="{FF2B5EF4-FFF2-40B4-BE49-F238E27FC236}">
                <a16:creationId xmlns:a16="http://schemas.microsoft.com/office/drawing/2014/main" xmlns="" id="{0CB488B4-E698-406A-9794-E113E530F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5" y="4941888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Венера</a:t>
            </a:r>
          </a:p>
        </p:txBody>
      </p:sp>
      <p:sp>
        <p:nvSpPr>
          <p:cNvPr id="9237" name="Text Box 21">
            <a:extLst>
              <a:ext uri="{FF2B5EF4-FFF2-40B4-BE49-F238E27FC236}">
                <a16:creationId xmlns:a16="http://schemas.microsoft.com/office/drawing/2014/main" xmlns="" id="{D2C6A87A-C05E-4E9D-ABC1-56BF1A484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661025"/>
            <a:ext cx="35274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Нижнее соединение Венеры</a:t>
            </a:r>
          </a:p>
        </p:txBody>
      </p:sp>
      <p:sp>
        <p:nvSpPr>
          <p:cNvPr id="9238" name="Text Box 22">
            <a:extLst>
              <a:ext uri="{FF2B5EF4-FFF2-40B4-BE49-F238E27FC236}">
                <a16:creationId xmlns:a16="http://schemas.microsoft.com/office/drawing/2014/main" xmlns="" id="{A477A10E-8859-4353-89CE-4AFA272FD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5661025"/>
            <a:ext cx="35274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Верхнее соединение Венеры</a:t>
            </a:r>
          </a:p>
        </p:txBody>
      </p:sp>
      <p:sp>
        <p:nvSpPr>
          <p:cNvPr id="9239" name="Oval 23">
            <a:extLst>
              <a:ext uri="{FF2B5EF4-FFF2-40B4-BE49-F238E27FC236}">
                <a16:creationId xmlns:a16="http://schemas.microsoft.com/office/drawing/2014/main" xmlns="" id="{5E49DF43-0B7A-49F4-8E49-96214E1D6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4292600"/>
            <a:ext cx="433388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40" name="WordArt 24">
            <a:extLst>
              <a:ext uri="{FF2B5EF4-FFF2-40B4-BE49-F238E27FC236}">
                <a16:creationId xmlns:a16="http://schemas.microsoft.com/office/drawing/2014/main" xmlns="" id="{575D1CE2-22EB-4262-9037-558EA3DA416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7056438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noFill/>
                <a:prstDash val="lgDashDot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F200"/>
              </a:extrusionClr>
              <a:contourClr>
                <a:srgbClr val="FFF200"/>
              </a:contourClr>
            </a:sp3d>
          </a:bodyPr>
          <a:lstStyle/>
          <a:p>
            <a:r>
              <a:rPr lang="ru-RU" sz="3600" b="1" kern="1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otype Corsiva" panose="03010101010201010101" pitchFamily="66" charset="0"/>
              </a:rPr>
              <a:t> </a:t>
            </a:r>
            <a:r>
              <a:rPr lang="ru-RU" sz="3600" b="1" kern="1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Monotype Corsiva" panose="03010101010201010101" pitchFamily="66" charset="0"/>
              </a:rPr>
              <a:t>Для внутренних планет</a:t>
            </a:r>
            <a:endParaRPr lang="ru-RU" sz="3600" b="1" kern="10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B7D45866-62F8-4DDC-8FB7-97E10662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>
            <a:extLst>
              <a:ext uri="{FF2B5EF4-FFF2-40B4-BE49-F238E27FC236}">
                <a16:creationId xmlns:a16="http://schemas.microsoft.com/office/drawing/2014/main" xmlns="" id="{DE5A00BA-517C-4429-B40C-8A3E2ACC6D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48038" y="4508500"/>
            <a:ext cx="10080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3" name="Line 3">
            <a:extLst>
              <a:ext uri="{FF2B5EF4-FFF2-40B4-BE49-F238E27FC236}">
                <a16:creationId xmlns:a16="http://schemas.microsoft.com/office/drawing/2014/main" xmlns="" id="{A04649A5-DE3E-4389-9ACB-ED6DC6C2677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9475" y="5516563"/>
            <a:ext cx="10080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Line 4">
            <a:extLst>
              <a:ext uri="{FF2B5EF4-FFF2-40B4-BE49-F238E27FC236}">
                <a16:creationId xmlns:a16="http://schemas.microsoft.com/office/drawing/2014/main" xmlns="" id="{1730DB44-DD92-4FEE-A597-7D8C1C88E8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27538" y="5373688"/>
            <a:ext cx="11525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5" name="Line 5">
            <a:extLst>
              <a:ext uri="{FF2B5EF4-FFF2-40B4-BE49-F238E27FC236}">
                <a16:creationId xmlns:a16="http://schemas.microsoft.com/office/drawing/2014/main" xmlns="" id="{B1FDFF43-C484-4554-8407-305618A3D3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7538" y="4508500"/>
            <a:ext cx="1081087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xmlns="" id="{EF076D44-15F5-42CD-AE59-A136A23C05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70C0"/>
                </a:solidFill>
              </a:rPr>
              <a:t>Элонгация</a:t>
            </a:r>
            <a:r>
              <a:rPr lang="ru-RU" altLang="ru-RU" dirty="0">
                <a:solidFill>
                  <a:srgbClr val="002060"/>
                </a:solidFill>
              </a:rPr>
              <a:t> – </a:t>
            </a:r>
            <a:r>
              <a:rPr lang="ru-RU" altLang="ru-RU" sz="2800" b="1" dirty="0">
                <a:solidFill>
                  <a:srgbClr val="002060"/>
                </a:solidFill>
              </a:rPr>
              <a:t>это наибольшие угловые удаления планеты от Солнца.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248" name="Oval 8">
            <a:extLst>
              <a:ext uri="{FF2B5EF4-FFF2-40B4-BE49-F238E27FC236}">
                <a16:creationId xmlns:a16="http://schemas.microsoft.com/office/drawing/2014/main" xmlns="" id="{A02E6BBE-12FC-4CDF-9247-420A35025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284538"/>
            <a:ext cx="3600450" cy="24495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>
            <a:extLst>
              <a:ext uri="{FF2B5EF4-FFF2-40B4-BE49-F238E27FC236}">
                <a16:creationId xmlns:a16="http://schemas.microsoft.com/office/drawing/2014/main" xmlns="" id="{BBB9E8A4-7E9C-4458-9E06-4CFEADC01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852738"/>
            <a:ext cx="4895850" cy="33131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AutoShape 10">
            <a:extLst>
              <a:ext uri="{FF2B5EF4-FFF2-40B4-BE49-F238E27FC236}">
                <a16:creationId xmlns:a16="http://schemas.microsoft.com/office/drawing/2014/main" xmlns="" id="{377A0242-8E74-4E32-A760-F502AB6C9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4292600"/>
            <a:ext cx="503238" cy="431800"/>
          </a:xfrm>
          <a:prstGeom prst="sun">
            <a:avLst>
              <a:gd name="adj" fmla="val 25000"/>
            </a:avLst>
          </a:prstGeom>
          <a:solidFill>
            <a:srgbClr val="EBF08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11">
            <a:extLst>
              <a:ext uri="{FF2B5EF4-FFF2-40B4-BE49-F238E27FC236}">
                <a16:creationId xmlns:a16="http://schemas.microsoft.com/office/drawing/2014/main" xmlns="" id="{A9661678-7638-4862-865D-1597D9DAA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6021388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2">
            <a:extLst>
              <a:ext uri="{FF2B5EF4-FFF2-40B4-BE49-F238E27FC236}">
                <a16:creationId xmlns:a16="http://schemas.microsoft.com/office/drawing/2014/main" xmlns="" id="{9BB15918-9608-4D49-BDD7-EC6E73EC3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5157788"/>
            <a:ext cx="431800" cy="431800"/>
          </a:xfrm>
          <a:prstGeom prst="ellipse">
            <a:avLst/>
          </a:prstGeom>
          <a:solidFill>
            <a:srgbClr val="FCD0F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13">
            <a:extLst>
              <a:ext uri="{FF2B5EF4-FFF2-40B4-BE49-F238E27FC236}">
                <a16:creationId xmlns:a16="http://schemas.microsoft.com/office/drawing/2014/main" xmlns="" id="{D4F24BA3-7E93-4A8F-9FD2-55ACF15B9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5300663"/>
            <a:ext cx="431800" cy="431800"/>
          </a:xfrm>
          <a:prstGeom prst="ellipse">
            <a:avLst/>
          </a:prstGeom>
          <a:solidFill>
            <a:srgbClr val="FCD0F4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Freeform 14">
            <a:extLst>
              <a:ext uri="{FF2B5EF4-FFF2-40B4-BE49-F238E27FC236}">
                <a16:creationId xmlns:a16="http://schemas.microsoft.com/office/drawing/2014/main" xmlns="" id="{FB2DE183-53B8-4567-B852-98F29087C218}"/>
              </a:ext>
            </a:extLst>
          </p:cNvPr>
          <p:cNvSpPr>
            <a:spLocks/>
          </p:cNvSpPr>
          <p:nvPr/>
        </p:nvSpPr>
        <p:spPr bwMode="auto">
          <a:xfrm>
            <a:off x="5081588" y="5094288"/>
            <a:ext cx="117475" cy="614362"/>
          </a:xfrm>
          <a:custGeom>
            <a:avLst/>
            <a:gdLst>
              <a:gd name="T0" fmla="*/ 74 w 74"/>
              <a:gd name="T1" fmla="*/ 0 h 387"/>
              <a:gd name="T2" fmla="*/ 33 w 74"/>
              <a:gd name="T3" fmla="*/ 82 h 387"/>
              <a:gd name="T4" fmla="*/ 66 w 74"/>
              <a:gd name="T5" fmla="*/ 362 h 387"/>
              <a:gd name="T6" fmla="*/ 74 w 74"/>
              <a:gd name="T7" fmla="*/ 387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" h="387">
                <a:moveTo>
                  <a:pt x="74" y="0"/>
                </a:moveTo>
                <a:cubicBezTo>
                  <a:pt x="65" y="36"/>
                  <a:pt x="50" y="49"/>
                  <a:pt x="33" y="82"/>
                </a:cubicBezTo>
                <a:cubicBezTo>
                  <a:pt x="18" y="162"/>
                  <a:pt x="0" y="300"/>
                  <a:pt x="66" y="362"/>
                </a:cubicBezTo>
                <a:cubicBezTo>
                  <a:pt x="69" y="370"/>
                  <a:pt x="74" y="387"/>
                  <a:pt x="74" y="38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5" name="Freeform 15">
            <a:extLst>
              <a:ext uri="{FF2B5EF4-FFF2-40B4-BE49-F238E27FC236}">
                <a16:creationId xmlns:a16="http://schemas.microsoft.com/office/drawing/2014/main" xmlns="" id="{81B9001A-5313-4E1A-BD80-6D33942AE253}"/>
              </a:ext>
            </a:extLst>
          </p:cNvPr>
          <p:cNvSpPr>
            <a:spLocks/>
          </p:cNvSpPr>
          <p:nvPr/>
        </p:nvSpPr>
        <p:spPr bwMode="auto">
          <a:xfrm>
            <a:off x="3762375" y="5094288"/>
            <a:ext cx="39688" cy="654050"/>
          </a:xfrm>
          <a:custGeom>
            <a:avLst/>
            <a:gdLst>
              <a:gd name="T0" fmla="*/ 16 w 25"/>
              <a:gd name="T1" fmla="*/ 0 h 412"/>
              <a:gd name="T2" fmla="*/ 25 w 25"/>
              <a:gd name="T3" fmla="*/ 181 h 412"/>
              <a:gd name="T4" fmla="*/ 16 w 25"/>
              <a:gd name="T5" fmla="*/ 362 h 412"/>
              <a:gd name="T6" fmla="*/ 0 w 25"/>
              <a:gd name="T7" fmla="*/ 41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412">
                <a:moveTo>
                  <a:pt x="16" y="0"/>
                </a:moveTo>
                <a:cubicBezTo>
                  <a:pt x="19" y="60"/>
                  <a:pt x="25" y="121"/>
                  <a:pt x="25" y="181"/>
                </a:cubicBezTo>
                <a:cubicBezTo>
                  <a:pt x="25" y="241"/>
                  <a:pt x="22" y="302"/>
                  <a:pt x="16" y="362"/>
                </a:cubicBezTo>
                <a:cubicBezTo>
                  <a:pt x="14" y="379"/>
                  <a:pt x="0" y="412"/>
                  <a:pt x="0" y="41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6" name="Text Box 16">
            <a:extLst>
              <a:ext uri="{FF2B5EF4-FFF2-40B4-BE49-F238E27FC236}">
                <a16:creationId xmlns:a16="http://schemas.microsoft.com/office/drawing/2014/main" xmlns="" id="{C615C381-BECC-4762-BCCC-BB9296778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625" y="52292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0257" name="Text Box 17">
            <a:extLst>
              <a:ext uri="{FF2B5EF4-FFF2-40B4-BE49-F238E27FC236}">
                <a16:creationId xmlns:a16="http://schemas.microsoft.com/office/drawing/2014/main" xmlns="" id="{42619068-D56A-4F48-A1E3-DEFAB0978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5157788"/>
            <a:ext cx="5032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90</a:t>
            </a:r>
            <a:r>
              <a:rPr lang="en-US" altLang="ru-RU" sz="1600" b="1">
                <a:effectLst>
                  <a:outerShdw blurRad="38100" dist="38100" dir="2700000" algn="tl">
                    <a:srgbClr val="FFFFFF"/>
                  </a:outerShdw>
                </a:effectLst>
                <a:cs typeface="Arial" panose="020B0604020202020204" pitchFamily="34" charset="0"/>
              </a:rPr>
              <a:t>º</a:t>
            </a:r>
          </a:p>
        </p:txBody>
      </p:sp>
      <p:sp>
        <p:nvSpPr>
          <p:cNvPr id="10258" name="Text Box 18">
            <a:extLst>
              <a:ext uri="{FF2B5EF4-FFF2-40B4-BE49-F238E27FC236}">
                <a16:creationId xmlns:a16="http://schemas.microsoft.com/office/drawing/2014/main" xmlns="" id="{CE545511-9690-4493-9E23-E82290238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37893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  <p:sp>
        <p:nvSpPr>
          <p:cNvPr id="10259" name="Text Box 19">
            <a:extLst>
              <a:ext uri="{FF2B5EF4-FFF2-40B4-BE49-F238E27FC236}">
                <a16:creationId xmlns:a16="http://schemas.microsoft.com/office/drawing/2014/main" xmlns="" id="{7F7D8DB2-9820-43E9-9465-C09419630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6308725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</a:p>
        </p:txBody>
      </p:sp>
      <p:sp>
        <p:nvSpPr>
          <p:cNvPr id="10260" name="Text Box 20">
            <a:extLst>
              <a:ext uri="{FF2B5EF4-FFF2-40B4-BE49-F238E27FC236}">
                <a16:creationId xmlns:a16="http://schemas.microsoft.com/office/drawing/2014/main" xmlns="" id="{2425A45A-8A0C-48E2-8479-C3B29A624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4868863"/>
            <a:ext cx="1008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Венера</a:t>
            </a:r>
          </a:p>
        </p:txBody>
      </p:sp>
      <p:sp>
        <p:nvSpPr>
          <p:cNvPr id="10261" name="Text Box 21">
            <a:extLst>
              <a:ext uri="{FF2B5EF4-FFF2-40B4-BE49-F238E27FC236}">
                <a16:creationId xmlns:a16="http://schemas.microsoft.com/office/drawing/2014/main" xmlns="" id="{D45C75F7-D665-4E57-B9E4-F8C85C1C0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4941888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Венера</a:t>
            </a:r>
          </a:p>
        </p:txBody>
      </p:sp>
      <p:sp>
        <p:nvSpPr>
          <p:cNvPr id="10262" name="Text Box 22">
            <a:extLst>
              <a:ext uri="{FF2B5EF4-FFF2-40B4-BE49-F238E27FC236}">
                <a16:creationId xmlns:a16="http://schemas.microsoft.com/office/drawing/2014/main" xmlns="" id="{A9D4D775-7B5F-4828-AFD9-35C8D278D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5734050"/>
            <a:ext cx="1584325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Западная </a:t>
            </a:r>
            <a:r>
              <a:rPr lang="ru-RU" alt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элонгация</a:t>
            </a:r>
          </a:p>
        </p:txBody>
      </p:sp>
      <p:sp>
        <p:nvSpPr>
          <p:cNvPr id="10263" name="Text Box 23">
            <a:extLst>
              <a:ext uri="{FF2B5EF4-FFF2-40B4-BE49-F238E27FC236}">
                <a16:creationId xmlns:a16="http://schemas.microsoft.com/office/drawing/2014/main" xmlns="" id="{2F5C1B34-3572-403A-A738-7BC1EBEA5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805488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Восточная элонгация</a:t>
            </a:r>
          </a:p>
        </p:txBody>
      </p:sp>
      <p:sp>
        <p:nvSpPr>
          <p:cNvPr id="10265" name="WordArt 25">
            <a:extLst>
              <a:ext uri="{FF2B5EF4-FFF2-40B4-BE49-F238E27FC236}">
                <a16:creationId xmlns:a16="http://schemas.microsoft.com/office/drawing/2014/main" xmlns="" id="{52ECFB90-F81E-485E-9702-AD15630A9EA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624638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noFill/>
                <a:prstDash val="lgDashDot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F200"/>
              </a:extrusionClr>
              <a:contourClr>
                <a:srgbClr val="FFF200"/>
              </a:contourClr>
            </a:sp3d>
          </a:bodyPr>
          <a:lstStyle/>
          <a:p>
            <a:r>
              <a:rPr lang="ru-RU" sz="3600" kern="10">
                <a:gradFill rotWithShape="1">
                  <a:gsLst>
                    <a:gs pos="0">
                      <a:srgbClr val="FFF200"/>
                    </a:gs>
                    <a:gs pos="22500">
                      <a:srgbClr val="FF7A00">
                        <a:alpha val="86500"/>
                      </a:srgbClr>
                    </a:gs>
                    <a:gs pos="35000">
                      <a:srgbClr val="FF0300">
                        <a:alpha val="79000"/>
                      </a:srgbClr>
                    </a:gs>
                    <a:gs pos="50000">
                      <a:srgbClr val="4D0808">
                        <a:alpha val="70000"/>
                      </a:srgbClr>
                    </a:gs>
                    <a:gs pos="65000">
                      <a:srgbClr val="FF0300">
                        <a:alpha val="79000"/>
                      </a:srgbClr>
                    </a:gs>
                    <a:gs pos="77500">
                      <a:srgbClr val="FF7A00">
                        <a:alpha val="86500"/>
                      </a:srgbClr>
                    </a:gs>
                    <a:gs pos="100000">
                      <a:srgbClr val="FFF200"/>
                    </a:gs>
                  </a:gsLst>
                  <a:lin ang="5400000" scaled="1"/>
                </a:gradFill>
                <a:latin typeface="Monotype Corsiva" panose="03010101010201010101" pitchFamily="66" charset="0"/>
              </a:rPr>
              <a:t> Для внутренних планет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0E076DF3-359B-40A4-A0DD-31CB2F9D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xmlns="" id="{A9192325-B33B-4A62-9182-47B313AB6E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altLang="ru-RU" sz="2800" b="1" dirty="0">
                <a:solidFill>
                  <a:srgbClr val="0070C0"/>
                </a:solidFill>
              </a:rPr>
              <a:t>Противостояние</a:t>
            </a:r>
            <a:r>
              <a:rPr lang="ru-RU" alt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это положение, когда планета, земля и солнце станут на одной линии.</a:t>
            </a:r>
          </a:p>
        </p:txBody>
      </p:sp>
      <p:sp>
        <p:nvSpPr>
          <p:cNvPr id="13316" name="Oval 4">
            <a:extLst>
              <a:ext uri="{FF2B5EF4-FFF2-40B4-BE49-F238E27FC236}">
                <a16:creationId xmlns:a16="http://schemas.microsoft.com/office/drawing/2014/main" xmlns="" id="{4E00259B-5BA5-4D64-A8B0-74BDE7CA3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3500438"/>
            <a:ext cx="3024188" cy="201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000099"/>
              </a:solidFill>
            </a:endParaRPr>
          </a:p>
        </p:txBody>
      </p:sp>
      <p:sp>
        <p:nvSpPr>
          <p:cNvPr id="13317" name="Oval 5">
            <a:extLst>
              <a:ext uri="{FF2B5EF4-FFF2-40B4-BE49-F238E27FC236}">
                <a16:creationId xmlns:a16="http://schemas.microsoft.com/office/drawing/2014/main" xmlns="" id="{DA879863-AFA5-4C89-84BF-628EFF084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933825"/>
            <a:ext cx="1511300" cy="1150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Line 6">
            <a:extLst>
              <a:ext uri="{FF2B5EF4-FFF2-40B4-BE49-F238E27FC236}">
                <a16:creationId xmlns:a16="http://schemas.microsoft.com/office/drawing/2014/main" xmlns="" id="{7EEA08D5-AEC3-426F-940E-075048DBCD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9250" y="4508500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Text Box 7">
            <a:extLst>
              <a:ext uri="{FF2B5EF4-FFF2-40B4-BE49-F238E27FC236}">
                <a16:creationId xmlns:a16="http://schemas.microsoft.com/office/drawing/2014/main" xmlns="" id="{8E96DFB5-8C8E-44F0-B576-72DEF429D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868863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</a:p>
        </p:txBody>
      </p:sp>
      <p:sp>
        <p:nvSpPr>
          <p:cNvPr id="13320" name="Text Box 8">
            <a:extLst>
              <a:ext uri="{FF2B5EF4-FFF2-40B4-BE49-F238E27FC236}">
                <a16:creationId xmlns:a16="http://schemas.microsoft.com/office/drawing/2014/main" xmlns="" id="{A96EA315-C0C9-48D7-965B-347A047AA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479742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Марс</a:t>
            </a:r>
          </a:p>
        </p:txBody>
      </p:sp>
      <p:sp>
        <p:nvSpPr>
          <p:cNvPr id="13321" name="Text Box 9">
            <a:extLst>
              <a:ext uri="{FF2B5EF4-FFF2-40B4-BE49-F238E27FC236}">
                <a16:creationId xmlns:a16="http://schemas.microsoft.com/office/drawing/2014/main" xmlns="" id="{1B6DE4CC-DAE4-4EAA-B7F9-5C27B3473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5734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  <p:sp>
        <p:nvSpPr>
          <p:cNvPr id="13322" name="AutoShape 10">
            <a:extLst>
              <a:ext uri="{FF2B5EF4-FFF2-40B4-BE49-F238E27FC236}">
                <a16:creationId xmlns:a16="http://schemas.microsoft.com/office/drawing/2014/main" xmlns="" id="{3AE5D742-6AFA-42CF-AF65-9EBC732F5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4292600"/>
            <a:ext cx="574675" cy="431800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EBF08C"/>
              </a:gs>
              <a:gs pos="100000">
                <a:srgbClr val="EBF08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Oval 11">
            <a:extLst>
              <a:ext uri="{FF2B5EF4-FFF2-40B4-BE49-F238E27FC236}">
                <a16:creationId xmlns:a16="http://schemas.microsoft.com/office/drawing/2014/main" xmlns="" id="{2603B995-58C6-4E0A-B7D0-C4E8A25E2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4292600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Oval 12">
            <a:extLst>
              <a:ext uri="{FF2B5EF4-FFF2-40B4-BE49-F238E27FC236}">
                <a16:creationId xmlns:a16="http://schemas.microsoft.com/office/drawing/2014/main" xmlns="" id="{635D4146-338A-4126-8F21-763203D52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4365625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Oval 13">
            <a:extLst>
              <a:ext uri="{FF2B5EF4-FFF2-40B4-BE49-F238E27FC236}">
                <a16:creationId xmlns:a16="http://schemas.microsoft.com/office/drawing/2014/main" xmlns="" id="{FE9829B6-C9B4-4A76-8F09-92B17103E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500438"/>
            <a:ext cx="3024188" cy="2016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000099"/>
              </a:solidFill>
            </a:endParaRPr>
          </a:p>
        </p:txBody>
      </p:sp>
      <p:sp>
        <p:nvSpPr>
          <p:cNvPr id="13326" name="Oval 14">
            <a:extLst>
              <a:ext uri="{FF2B5EF4-FFF2-40B4-BE49-F238E27FC236}">
                <a16:creationId xmlns:a16="http://schemas.microsoft.com/office/drawing/2014/main" xmlns="" id="{2FD62B21-FFD7-4775-A18E-9E3B1F3EEB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3933825"/>
            <a:ext cx="1511300" cy="11509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7" name="Line 15">
            <a:extLst>
              <a:ext uri="{FF2B5EF4-FFF2-40B4-BE49-F238E27FC236}">
                <a16:creationId xmlns:a16="http://schemas.microsoft.com/office/drawing/2014/main" xmlns="" id="{809CF373-A4E1-432A-A4E3-7C2F7A432AA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9700" y="4508500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8" name="AutoShape 16">
            <a:extLst>
              <a:ext uri="{FF2B5EF4-FFF2-40B4-BE49-F238E27FC236}">
                <a16:creationId xmlns:a16="http://schemas.microsoft.com/office/drawing/2014/main" xmlns="" id="{1B18123F-B4BE-41E0-AB72-259764983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225" y="4292600"/>
            <a:ext cx="574675" cy="431800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EBF08C"/>
              </a:gs>
              <a:gs pos="100000">
                <a:srgbClr val="EBF08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29" name="Oval 17">
            <a:extLst>
              <a:ext uri="{FF2B5EF4-FFF2-40B4-BE49-F238E27FC236}">
                <a16:creationId xmlns:a16="http://schemas.microsoft.com/office/drawing/2014/main" xmlns="" id="{E8604DC4-8282-4FA7-A911-A455652F6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825" y="4292600"/>
            <a:ext cx="431800" cy="431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0" name="Text Box 18">
            <a:extLst>
              <a:ext uri="{FF2B5EF4-FFF2-40B4-BE49-F238E27FC236}">
                <a16:creationId xmlns:a16="http://schemas.microsoft.com/office/drawing/2014/main" xmlns="" id="{4F5A16CA-190C-4E65-952F-4C060A9027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5734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  <p:sp>
        <p:nvSpPr>
          <p:cNvPr id="13331" name="Text Box 19">
            <a:extLst>
              <a:ext uri="{FF2B5EF4-FFF2-40B4-BE49-F238E27FC236}">
                <a16:creationId xmlns:a16="http://schemas.microsoft.com/office/drawing/2014/main" xmlns="" id="{4B72C8C5-5798-45A8-ACE8-A92A676FD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4797425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Земля</a:t>
            </a:r>
          </a:p>
        </p:txBody>
      </p:sp>
      <p:sp>
        <p:nvSpPr>
          <p:cNvPr id="13332" name="Text Box 20">
            <a:extLst>
              <a:ext uri="{FF2B5EF4-FFF2-40B4-BE49-F238E27FC236}">
                <a16:creationId xmlns:a16="http://schemas.microsoft.com/office/drawing/2014/main" xmlns="" id="{A1D26591-F9F8-4E39-898B-0E2999B3D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4868863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Марс</a:t>
            </a:r>
          </a:p>
        </p:txBody>
      </p:sp>
      <p:sp>
        <p:nvSpPr>
          <p:cNvPr id="13333" name="Text Box 21">
            <a:extLst>
              <a:ext uri="{FF2B5EF4-FFF2-40B4-BE49-F238E27FC236}">
                <a16:creationId xmlns:a16="http://schemas.microsoft.com/office/drawing/2014/main" xmlns="" id="{063B7E19-A26D-4B5B-B513-3EE16A754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876925"/>
            <a:ext cx="36004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Нижнее противостояние Марса</a:t>
            </a:r>
          </a:p>
        </p:txBody>
      </p:sp>
      <p:sp>
        <p:nvSpPr>
          <p:cNvPr id="13334" name="Text Box 22">
            <a:extLst>
              <a:ext uri="{FF2B5EF4-FFF2-40B4-BE49-F238E27FC236}">
                <a16:creationId xmlns:a16="http://schemas.microsoft.com/office/drawing/2014/main" xmlns="" id="{50860017-D52B-4828-AE86-F919427B8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9" y="5876925"/>
            <a:ext cx="37449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Верхнее противостояние Марса</a:t>
            </a:r>
          </a:p>
        </p:txBody>
      </p:sp>
      <p:sp>
        <p:nvSpPr>
          <p:cNvPr id="13335" name="Oval 23">
            <a:extLst>
              <a:ext uri="{FF2B5EF4-FFF2-40B4-BE49-F238E27FC236}">
                <a16:creationId xmlns:a16="http://schemas.microsoft.com/office/drawing/2014/main" xmlns="" id="{90B3749D-A2C4-4AA5-A64E-43F277B82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4365625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36" name="WordArt 24">
            <a:extLst>
              <a:ext uri="{FF2B5EF4-FFF2-40B4-BE49-F238E27FC236}">
                <a16:creationId xmlns:a16="http://schemas.microsoft.com/office/drawing/2014/main" xmlns="" id="{E8C007BE-5F5D-41EF-806D-D66F93892F7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6624637" cy="8651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noFill/>
                <a:prstDash val="lgDashDot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t"/>
            </a:scene3d>
            <a:sp3d extrusionH="887400" prstMaterial="legacyMatte">
              <a:extrusionClr>
                <a:srgbClr val="FFF200"/>
              </a:extrusionClr>
              <a:contourClr>
                <a:srgbClr val="FFF200"/>
              </a:contourClr>
            </a:sp3d>
          </a:bodyPr>
          <a:lstStyle/>
          <a:p>
            <a:r>
              <a:rPr lang="ru-RU" sz="3600" kern="10">
                <a:gradFill rotWithShape="1">
                  <a:gsLst>
                    <a:gs pos="0">
                      <a:srgbClr val="FFF200"/>
                    </a:gs>
                    <a:gs pos="22500">
                      <a:srgbClr val="FF7A00">
                        <a:alpha val="86500"/>
                      </a:srgbClr>
                    </a:gs>
                    <a:gs pos="35000">
                      <a:srgbClr val="FF0300">
                        <a:alpha val="79000"/>
                      </a:srgbClr>
                    </a:gs>
                    <a:gs pos="50000">
                      <a:srgbClr val="4D0808">
                        <a:alpha val="70000"/>
                      </a:srgbClr>
                    </a:gs>
                    <a:gs pos="65000">
                      <a:srgbClr val="FF0300">
                        <a:alpha val="79000"/>
                      </a:srgbClr>
                    </a:gs>
                    <a:gs pos="77500">
                      <a:srgbClr val="FF7A00">
                        <a:alpha val="86500"/>
                      </a:srgbClr>
                    </a:gs>
                    <a:gs pos="100000">
                      <a:srgbClr val="FFF200"/>
                    </a:gs>
                  </a:gsLst>
                  <a:lin ang="5400000" scaled="1"/>
                </a:gradFill>
                <a:latin typeface="Monotype Corsiva" panose="03010101010201010101" pitchFamily="66" charset="0"/>
              </a:rPr>
              <a:t> Для внешних планет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A61D01D8-0B29-457C-B51A-8016D8082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ru-RU"/>
              <a:t>Разработчик Стрельникова Л.В.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смо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космос" id="{C6F34248-3170-419D-8CF3-66FC980A89EE}" vid="{8343C083-5822-43EA-A83D-E4212573857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космос</Template>
  <TotalTime>161</TotalTime>
  <Words>444</Words>
  <Application>Microsoft Office PowerPoint</Application>
  <PresentationFormat>Экран (4:3)</PresentationFormat>
  <Paragraphs>110</Paragraphs>
  <Slides>14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космос</vt:lpstr>
      <vt:lpstr>Презентация PowerPoint</vt:lpstr>
      <vt:lpstr>Вращения Земли и её обращения вокруг Солнца.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Сидерический или звёздный период</vt:lpstr>
      <vt:lpstr>Презентация PowerPoint</vt:lpstr>
      <vt:lpstr>Синодический период движения планет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1</cp:lastModifiedBy>
  <cp:revision>23</cp:revision>
  <dcterms:created xsi:type="dcterms:W3CDTF">2003-12-17T11:34:47Z</dcterms:created>
  <dcterms:modified xsi:type="dcterms:W3CDTF">2020-09-23T23:33:16Z</dcterms:modified>
</cp:coreProperties>
</file>