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-2700808" y="980728"/>
            <a:ext cx="2298634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3062840"/>
          </a:xfrm>
        </p:spPr>
        <p:txBody>
          <a:bodyPr>
            <a:normAutofit/>
          </a:bodyPr>
          <a:lstStyle/>
          <a:p>
            <a:pPr algn="ctr"/>
            <a:r>
              <a:rPr lang="de-DE" sz="4400" b="1" dirty="0" smtClean="0">
                <a:latin typeface="Baskerville Old Face" panose="02020602080505020303" pitchFamily="18" charset="0"/>
              </a:rPr>
              <a:t>Meine </a:t>
            </a:r>
            <a:br>
              <a:rPr lang="de-DE" sz="4400" b="1" dirty="0" smtClean="0">
                <a:latin typeface="Baskerville Old Face" panose="02020602080505020303" pitchFamily="18" charset="0"/>
              </a:rPr>
            </a:br>
            <a:r>
              <a:rPr lang="de-DE" sz="4400" b="1" dirty="0" smtClean="0">
                <a:latin typeface="Baskerville Old Face" panose="02020602080505020303" pitchFamily="18" charset="0"/>
              </a:rPr>
              <a:t>klasse</a:t>
            </a:r>
            <a:r>
              <a:rPr lang="de-DE" sz="4400" dirty="0" smtClean="0"/>
              <a:t/>
            </a:r>
            <a:br>
              <a:rPr lang="de-DE" sz="4400" dirty="0" smtClean="0"/>
            </a:b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484783"/>
            <a:ext cx="5498884" cy="3624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415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latin typeface="Baskerville Old Face" panose="02020602080505020303" pitchFamily="18" charset="0"/>
              </a:rPr>
              <a:t>Meine klasse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sz="4000" b="1" dirty="0" err="1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S_or</a:t>
            </a:r>
            <a:r>
              <a:rPr lang="de-DE" sz="40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_</a:t>
            </a:r>
          </a:p>
          <a:p>
            <a:r>
              <a:rPr lang="de-DE" sz="4000" b="1" dirty="0" err="1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M_the</a:t>
            </a:r>
            <a:endParaRPr lang="de-DE" sz="4000" b="1" dirty="0" smtClean="0">
              <a:solidFill>
                <a:schemeClr val="accent2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r>
              <a:rPr lang="de-DE" sz="4000" b="1" dirty="0" err="1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B_o</a:t>
            </a:r>
          </a:p>
          <a:p>
            <a:r>
              <a:rPr lang="de-DE" sz="4000" b="1" dirty="0" err="1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Ge_gr_p_ie</a:t>
            </a:r>
            <a:endParaRPr lang="de-DE" sz="4000" b="1" dirty="0" smtClean="0">
              <a:solidFill>
                <a:schemeClr val="accent2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r>
              <a:rPr lang="de-DE" sz="4000" b="1" dirty="0" err="1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M_si</a:t>
            </a:r>
            <a:r>
              <a:rPr lang="de-DE" sz="40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_</a:t>
            </a:r>
          </a:p>
          <a:p>
            <a:r>
              <a:rPr lang="de-DE" sz="4000" b="1" dirty="0" err="1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En_li__h</a:t>
            </a:r>
            <a:endParaRPr lang="de-DE" sz="4000" b="1" dirty="0" smtClean="0">
              <a:solidFill>
                <a:schemeClr val="accent2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r>
              <a:rPr lang="de-DE" sz="4000" b="1" dirty="0" err="1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D_ut_ch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348880"/>
            <a:ext cx="3384376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115616" y="1712924"/>
            <a:ext cx="426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p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1712924"/>
            <a:ext cx="304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t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8976" y="2492896"/>
            <a:ext cx="381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a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4620" y="3212976"/>
            <a:ext cx="295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i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84190" y="3967336"/>
            <a:ext cx="423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o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69873" y="3953481"/>
            <a:ext cx="381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a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27784" y="3953480"/>
            <a:ext cx="426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h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3235" y="4662692"/>
            <a:ext cx="421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u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7704" y="4697685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k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6278" y="5410090"/>
            <a:ext cx="375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g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60303" y="5414638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s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12596" y="5414638"/>
            <a:ext cx="377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c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61363" y="6096915"/>
            <a:ext cx="393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e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9999" y="6096914"/>
            <a:ext cx="348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s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40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Ich mag / ich hasse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110322"/>
            <a:ext cx="21980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Ich mag…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2110322"/>
            <a:ext cx="2438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Ich hasse…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427984" y="2110322"/>
            <a:ext cx="0" cy="1174662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8122" y="4149079"/>
            <a:ext cx="12330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Sport</a:t>
            </a:r>
          </a:p>
          <a:p>
            <a:r>
              <a:rPr lang="de-DE" sz="32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Mathe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80261" y="4194300"/>
            <a:ext cx="209544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Bio</a:t>
            </a:r>
          </a:p>
          <a:p>
            <a:pPr algn="ctr"/>
            <a:r>
              <a:rPr lang="de-DE" sz="32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Geographie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55454" y="4194300"/>
            <a:ext cx="15552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Englisch</a:t>
            </a:r>
          </a:p>
          <a:p>
            <a:r>
              <a:rPr lang="de-DE" sz="32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Deutsch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22689" y="5444928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Musik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30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Pause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824"/>
            <a:ext cx="5760640" cy="4797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939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latin typeface="Baskerville Old Face" panose="02020602080505020303" pitchFamily="18" charset="0"/>
              </a:rPr>
              <a:t>Denk nach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4400" b="1" dirty="0" smtClean="0">
                <a:solidFill>
                  <a:schemeClr val="accent3">
                    <a:lumMod val="75000"/>
                  </a:schemeClr>
                </a:solidFill>
                <a:latin typeface="Baskerville Old Face" panose="02020602080505020303" pitchFamily="18" charset="0"/>
              </a:rPr>
              <a:t>mein Freund</a:t>
            </a:r>
          </a:p>
          <a:p>
            <a:endParaRPr lang="de-DE" sz="4400" b="1" dirty="0">
              <a:solidFill>
                <a:schemeClr val="accent3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r>
              <a:rPr lang="de-DE" sz="4400" b="1" dirty="0" smtClean="0">
                <a:solidFill>
                  <a:schemeClr val="accent3">
                    <a:lumMod val="75000"/>
                  </a:schemeClr>
                </a:solidFill>
                <a:latin typeface="Baskerville Old Face" panose="02020602080505020303" pitchFamily="18" charset="0"/>
              </a:rPr>
              <a:t>dein Freund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de-DE" sz="4400" b="1" dirty="0" smtClean="0">
                <a:solidFill>
                  <a:schemeClr val="accent3">
                    <a:lumMod val="75000"/>
                  </a:schemeClr>
                </a:solidFill>
                <a:latin typeface="Baskerville Old Face" panose="02020602080505020303" pitchFamily="18" charset="0"/>
              </a:rPr>
              <a:t>mein_ Freundin</a:t>
            </a:r>
          </a:p>
          <a:p>
            <a:endParaRPr lang="de-DE" sz="4400" b="1" dirty="0">
              <a:solidFill>
                <a:schemeClr val="accent3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114300" indent="0">
              <a:buNone/>
            </a:pPr>
            <a:r>
              <a:rPr lang="de-DE" sz="4400" b="1" dirty="0" smtClean="0">
                <a:solidFill>
                  <a:schemeClr val="accent3">
                    <a:lumMod val="75000"/>
                  </a:schemeClr>
                </a:solidFill>
                <a:latin typeface="Baskerville Old Face" panose="02020602080505020303" pitchFamily="18" charset="0"/>
              </a:rPr>
              <a:t>dein_ Freundin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1700808"/>
            <a:ext cx="4395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e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71156" y="3260303"/>
            <a:ext cx="4395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e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26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latin typeface="Baskerville Old Face" panose="02020602080505020303" pitchFamily="18" charset="0"/>
              </a:rPr>
              <a:t>Denk nach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Wir</a:t>
            </a:r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 spiel</a:t>
            </a:r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en</a:t>
            </a:r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 gern Fußball.</a:t>
            </a:r>
          </a:p>
          <a:p>
            <a:endParaRPr lang="de-DE" sz="3600" b="1" dirty="0" smtClean="0">
              <a:solidFill>
                <a:schemeClr val="accent2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W__ hör__ gern Musik.</a:t>
            </a:r>
          </a:p>
          <a:p>
            <a:endParaRPr lang="de-DE" sz="3600" b="1" dirty="0" smtClean="0">
              <a:solidFill>
                <a:schemeClr val="accent2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W__ </a:t>
            </a:r>
            <a:r>
              <a:rPr lang="de-DE" sz="3600" b="1" dirty="0" err="1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mög</a:t>
            </a:r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__ Rap-Musik.</a:t>
            </a:r>
          </a:p>
          <a:p>
            <a:endParaRPr lang="de-DE" sz="3600" b="1" dirty="0" smtClean="0">
              <a:solidFill>
                <a:schemeClr val="accent2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Was mach</a:t>
            </a:r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t</a:t>
            </a:r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  </a:t>
            </a:r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ihr</a:t>
            </a:r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 heute?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3021642"/>
            <a:ext cx="457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err="1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ir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55776" y="3034574"/>
            <a:ext cx="633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en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3648" y="4418530"/>
            <a:ext cx="457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err="1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ir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99792" y="4418531"/>
            <a:ext cx="633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en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71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latin typeface="Baskerville Old Face" panose="02020602080505020303" pitchFamily="18" charset="0"/>
              </a:rPr>
              <a:t>Stell deine freunde vor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accent2">
                    <a:lumMod val="50000"/>
                  </a:schemeClr>
                </a:solidFill>
                <a:latin typeface="Baskerville Old Face" panose="02020602080505020303" pitchFamily="18" charset="0"/>
              </a:rPr>
              <a:t>Das ist mein Freund Sascha. Er kommt aus Kirow. Wir spielen zusammen Fußball.</a:t>
            </a:r>
          </a:p>
          <a:p>
            <a:endParaRPr lang="de-DE" sz="3600" b="1" dirty="0">
              <a:solidFill>
                <a:schemeClr val="accent2">
                  <a:lumMod val="50000"/>
                </a:schemeClr>
              </a:solidFill>
              <a:latin typeface="Baskerville Old Face" panose="02020602080505020303" pitchFamily="18" charset="0"/>
            </a:endParaRPr>
          </a:p>
          <a:p>
            <a:r>
              <a:rPr lang="de-DE" sz="3600" b="1" dirty="0" smtClean="0">
                <a:solidFill>
                  <a:schemeClr val="accent3">
                    <a:lumMod val="75000"/>
                  </a:schemeClr>
                </a:solidFill>
                <a:latin typeface="Baskerville Old Face" panose="02020602080505020303" pitchFamily="18" charset="0"/>
              </a:rPr>
              <a:t>Das ist meine Freundin Laura. Sie ist auch in Klasse 5. Wir machen zusammen Musik. Wir mögen Rap-Musik.</a:t>
            </a:r>
          </a:p>
        </p:txBody>
      </p:sp>
    </p:spTree>
    <p:extLst>
      <p:ext uri="{BB962C8B-B14F-4D97-AF65-F5344CB8AC3E}">
        <p14:creationId xmlns:p14="http://schemas.microsoft.com/office/powerpoint/2010/main" val="207911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35</TotalTime>
  <Words>132</Words>
  <Application>Microsoft Office PowerPoint</Application>
  <PresentationFormat>Экран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Аптека</vt:lpstr>
      <vt:lpstr>Meine  klasse </vt:lpstr>
      <vt:lpstr>Meine klasse</vt:lpstr>
      <vt:lpstr>Ich mag / ich hasse</vt:lpstr>
      <vt:lpstr>Pause</vt:lpstr>
      <vt:lpstr>Denk nach</vt:lpstr>
      <vt:lpstr>Denk nach</vt:lpstr>
      <vt:lpstr>Stell deine freunde vor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 klasse </dc:title>
  <dc:creator>Дарья Антропова</dc:creator>
  <cp:lastModifiedBy>Дарья Антропова</cp:lastModifiedBy>
  <cp:revision>5</cp:revision>
  <dcterms:created xsi:type="dcterms:W3CDTF">2020-10-22T09:10:30Z</dcterms:created>
  <dcterms:modified xsi:type="dcterms:W3CDTF">2020-10-22T10:00:07Z</dcterms:modified>
</cp:coreProperties>
</file>