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9665" y="4509120"/>
            <a:ext cx="6400800" cy="1752600"/>
          </a:xfrm>
        </p:spPr>
        <p:txBody>
          <a:bodyPr/>
          <a:lstStyle/>
          <a:p>
            <a:r>
              <a:rPr lang="de-DE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 Hotel</a:t>
            </a: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(В гостинице)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3865" y="2564904"/>
            <a:ext cx="7772400" cy="1470025"/>
          </a:xfrm>
        </p:spPr>
        <p:txBody>
          <a:bodyPr/>
          <a:lstStyle/>
          <a:p>
            <a:r>
              <a:rPr lang="de-DE" dirty="0" err="1" smtClean="0"/>
              <a:t>Kennenlehrnen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5" y="15846"/>
            <a:ext cx="9144000" cy="230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4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Kennenlehrnen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Wo?</a:t>
            </a:r>
          </a:p>
          <a:p>
            <a:endParaRPr lang="de-DE" dirty="0" smtClean="0"/>
          </a:p>
          <a:p>
            <a:r>
              <a:rPr lang="de-DE" dirty="0" smtClean="0"/>
              <a:t>Was?</a:t>
            </a:r>
          </a:p>
          <a:p>
            <a:endParaRPr lang="de-DE" dirty="0" smtClean="0"/>
          </a:p>
          <a:p>
            <a:r>
              <a:rPr lang="de-DE" dirty="0" smtClean="0"/>
              <a:t>Woher?</a:t>
            </a:r>
          </a:p>
          <a:p>
            <a:endParaRPr lang="de-DE" dirty="0" smtClean="0"/>
          </a:p>
          <a:p>
            <a:r>
              <a:rPr lang="de-DE" dirty="0" smtClean="0"/>
              <a:t>Wie?</a:t>
            </a:r>
          </a:p>
          <a:p>
            <a:endParaRPr lang="de-DE" dirty="0" smtClean="0"/>
          </a:p>
          <a:p>
            <a:r>
              <a:rPr lang="de-DE" dirty="0" smtClean="0"/>
              <a:t>Wer?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Кто?</a:t>
            </a:r>
          </a:p>
          <a:p>
            <a:endParaRPr lang="ru-RU" dirty="0"/>
          </a:p>
          <a:p>
            <a:r>
              <a:rPr lang="ru-RU" dirty="0" smtClean="0"/>
              <a:t>Как?</a:t>
            </a:r>
          </a:p>
          <a:p>
            <a:endParaRPr lang="ru-RU" dirty="0"/>
          </a:p>
          <a:p>
            <a:r>
              <a:rPr lang="ru-RU" dirty="0" smtClean="0"/>
              <a:t>Откуда?</a:t>
            </a:r>
          </a:p>
          <a:p>
            <a:endParaRPr lang="ru-RU" dirty="0"/>
          </a:p>
          <a:p>
            <a:r>
              <a:rPr lang="ru-RU" dirty="0" smtClean="0"/>
              <a:t>Что?</a:t>
            </a:r>
          </a:p>
          <a:p>
            <a:endParaRPr lang="ru-RU" dirty="0"/>
          </a:p>
          <a:p>
            <a:r>
              <a:rPr lang="ru-RU" dirty="0" smtClean="0"/>
              <a:t>Где?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763688" y="1988840"/>
            <a:ext cx="3024336" cy="3600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842592" y="2924944"/>
            <a:ext cx="2952328" cy="17281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267744" y="3789040"/>
            <a:ext cx="252028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842592" y="2924944"/>
            <a:ext cx="2873424" cy="18002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842592" y="1988840"/>
            <a:ext cx="2945432" cy="36004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512568"/>
            <a:ext cx="2192195" cy="30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8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7407" y="394227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Fragewörter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______ kommst du? – Ich komme aus Berlin.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de-DE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___ </a:t>
            </a:r>
            <a:r>
              <a:rPr lang="de-D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wohnst du? - Ich wohne in Bonn.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de-DE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_____ </a:t>
            </a:r>
            <a:r>
              <a:rPr lang="de-D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heißen Sie? – Mein Name ist Monika </a:t>
            </a:r>
            <a:r>
              <a:rPr lang="de-DE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Baumer</a:t>
            </a:r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de-DE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____ </a:t>
            </a:r>
            <a:r>
              <a:rPr lang="de-D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magst du? – Ich mag Computerspiele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____ </a:t>
            </a:r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ist das? – Das ist Anna.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93862" y="602128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chemeClr val="bg2">
                    <a:lumMod val="50000"/>
                  </a:schemeClr>
                </a:solidFill>
              </a:rPr>
              <a:t>Wer?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601911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chemeClr val="bg2">
                    <a:lumMod val="50000"/>
                  </a:schemeClr>
                </a:solidFill>
              </a:rPr>
              <a:t>Wo?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787" y="6021288"/>
            <a:ext cx="1260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chemeClr val="bg2">
                    <a:lumMod val="50000"/>
                  </a:schemeClr>
                </a:solidFill>
              </a:rPr>
              <a:t>Was?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6019115"/>
            <a:ext cx="1168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chemeClr val="bg2">
                    <a:lumMod val="50000"/>
                  </a:schemeClr>
                </a:solidFill>
              </a:rPr>
              <a:t>Wie?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6019116"/>
            <a:ext cx="1729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chemeClr val="bg2">
                    <a:lumMod val="50000"/>
                  </a:schemeClr>
                </a:solidFill>
              </a:rPr>
              <a:t>Woher?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3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74827 -0.6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13" y="-3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-0.35625 -0.50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12" y="-2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7 L -0.52066 -0.367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42" y="-1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03629 -0.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6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-0.14653 -0.074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 Hotel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</a:rPr>
              <a:t>Guten Tag!</a:t>
            </a:r>
          </a:p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tx2">
                    <a:lumMod val="25000"/>
                  </a:schemeClr>
                </a:solidFill>
              </a:rPr>
              <a:t>Guten Tag!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</a:rPr>
              <a:t>Wie heißen Sie, bitte?</a:t>
            </a:r>
          </a:p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tx2">
                    <a:lumMod val="25000"/>
                  </a:schemeClr>
                </a:solidFill>
              </a:rPr>
              <a:t>Petra Neu.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</a:rPr>
              <a:t>Und wo wohnen Sie?</a:t>
            </a:r>
          </a:p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tx2">
                    <a:lumMod val="25000"/>
                  </a:schemeClr>
                </a:solidFill>
              </a:rPr>
              <a:t>In Köln. Altstraße 2.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</a:rPr>
              <a:t>Hier, bitte! Nummer 5.</a:t>
            </a:r>
          </a:p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tx2">
                    <a:lumMod val="25000"/>
                  </a:schemeClr>
                </a:solidFill>
              </a:rPr>
              <a:t>Danke.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bg2">
                    <a:lumMod val="50000"/>
                  </a:schemeClr>
                </a:solidFill>
              </a:rPr>
              <a:t>Auf Wiedersehen!</a:t>
            </a:r>
          </a:p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- </a:t>
            </a:r>
            <a:r>
              <a:rPr lang="de-DE" b="1" dirty="0" smtClean="0">
                <a:solidFill>
                  <a:schemeClr val="tx2">
                    <a:lumMod val="25000"/>
                  </a:schemeClr>
                </a:solidFill>
              </a:rPr>
              <a:t>Auf Wiedersehen!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316265"/>
            <a:ext cx="4572000" cy="266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Denk nach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de-DE" sz="4400" dirty="0" smtClean="0"/>
              <a:t>ich</a:t>
            </a:r>
          </a:p>
          <a:p>
            <a:endParaRPr lang="de-DE" sz="4400" dirty="0"/>
          </a:p>
          <a:p>
            <a:r>
              <a:rPr lang="de-DE" sz="4400" dirty="0" smtClean="0"/>
              <a:t>du</a:t>
            </a:r>
          </a:p>
          <a:p>
            <a:endParaRPr lang="de-DE" sz="4400" dirty="0" smtClean="0"/>
          </a:p>
          <a:p>
            <a:r>
              <a:rPr lang="de-DE" sz="4400" dirty="0" smtClean="0"/>
              <a:t>Sie</a:t>
            </a:r>
            <a:endParaRPr lang="ru-RU" sz="4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de-DE" sz="4400" dirty="0" smtClean="0"/>
              <a:t>heiß</a:t>
            </a:r>
            <a:r>
              <a:rPr lang="de-DE" sz="4400" b="1" dirty="0" smtClean="0">
                <a:solidFill>
                  <a:srgbClr val="FF0000"/>
                </a:solidFill>
              </a:rPr>
              <a:t>e</a:t>
            </a:r>
          </a:p>
          <a:p>
            <a:endParaRPr lang="de-DE" sz="4400" dirty="0"/>
          </a:p>
          <a:p>
            <a:r>
              <a:rPr lang="de-DE" sz="4400" dirty="0"/>
              <a:t>h</a:t>
            </a:r>
            <a:r>
              <a:rPr lang="de-DE" sz="4400" dirty="0" smtClean="0"/>
              <a:t>eiß</a:t>
            </a:r>
            <a:r>
              <a:rPr lang="de-DE" sz="4400" b="1" dirty="0" smtClean="0">
                <a:solidFill>
                  <a:srgbClr val="FF0000"/>
                </a:solidFill>
              </a:rPr>
              <a:t>t</a:t>
            </a:r>
          </a:p>
          <a:p>
            <a:endParaRPr lang="de-DE" sz="4400" dirty="0" smtClean="0"/>
          </a:p>
          <a:p>
            <a:r>
              <a:rPr lang="de-DE" sz="4400" dirty="0" smtClean="0"/>
              <a:t>heiß</a:t>
            </a:r>
            <a:r>
              <a:rPr lang="de-DE" sz="4400" b="1" dirty="0" smtClean="0">
                <a:solidFill>
                  <a:srgbClr val="FF0000"/>
                </a:solidFill>
              </a:rPr>
              <a:t>en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Formular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8892480" cy="4032484"/>
          </a:xfrm>
        </p:spPr>
      </p:pic>
    </p:spTree>
    <p:extLst>
      <p:ext uri="{BB962C8B-B14F-4D97-AF65-F5344CB8AC3E}">
        <p14:creationId xmlns:p14="http://schemas.microsoft.com/office/powerpoint/2010/main" val="10801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5" y="18937"/>
            <a:ext cx="8229600" cy="1143000"/>
          </a:xfrm>
        </p:spPr>
        <p:txBody>
          <a:bodyPr/>
          <a:lstStyle/>
          <a:p>
            <a:r>
              <a:rPr lang="de-DE" dirty="0" smtClean="0"/>
              <a:t>Hausaufgabe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44661"/>
            <a:ext cx="8229600" cy="4525963"/>
          </a:xfrm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Arbeitsbuch s.5 üb.5,6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1" y="1556792"/>
            <a:ext cx="7305675" cy="2543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77" y="4099967"/>
            <a:ext cx="5605842" cy="254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6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</TotalTime>
  <Words>154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Kennenlehrnen</vt:lpstr>
      <vt:lpstr>Kennenlehrnen</vt:lpstr>
      <vt:lpstr>Fragewörter</vt:lpstr>
      <vt:lpstr>Im Hotel</vt:lpstr>
      <vt:lpstr>Denk nach</vt:lpstr>
      <vt:lpstr>Formular</vt:lpstr>
      <vt:lpstr>Hausaufgabe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Kennenlehrnen</dc:title>
  <dc:creator>Дарья Антропова</dc:creator>
  <cp:lastModifiedBy>Дарья Антропова</cp:lastModifiedBy>
  <cp:revision>5</cp:revision>
  <dcterms:created xsi:type="dcterms:W3CDTF">2020-09-23T06:03:13Z</dcterms:created>
  <dcterms:modified xsi:type="dcterms:W3CDTF">2020-09-23T06:49:33Z</dcterms:modified>
</cp:coreProperties>
</file>