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84" r:id="rId1"/>
  </p:sldMasterIdLst>
  <p:notesMasterIdLst>
    <p:notesMasterId r:id="rId2"/>
  </p:notesMasterIdLst>
  <p:sldIdLst>
    <p:sldId id="256" r:id="rId3"/>
    <p:sldId id="366" r:id="rId4"/>
    <p:sldId id="354" r:id="rId5"/>
    <p:sldId id="333" r:id="rId6"/>
    <p:sldId id="353" r:id="rId7"/>
    <p:sldId id="355" r:id="rId8"/>
    <p:sldId id="359" r:id="rId9"/>
    <p:sldId id="346" r:id="rId10"/>
    <p:sldId id="367" r:id="rId11"/>
    <p:sldId id="350" r:id="rId12"/>
    <p:sldId id="358" r:id="rId13"/>
    <p:sldId id="361" r:id="rId14"/>
    <p:sldId id="357" r:id="rId15"/>
    <p:sldId id="337" r:id="rId16"/>
    <p:sldId id="364" r:id="rId17"/>
    <p:sldId id="338" r:id="rId18"/>
    <p:sldId id="344" r:id="rId19"/>
    <p:sldId id="343" r:id="rId20"/>
    <p:sldId id="368" r:id="rId21"/>
    <p:sldId id="360" r:id="rId22"/>
    <p:sldId id="335" r:id="rId23"/>
    <p:sldId id="363" r:id="rId24"/>
    <p:sldId id="336" r:id="rId25"/>
    <p:sldId id="365" r:id="rId26"/>
    <p:sldId id="339" r:id="rId27"/>
    <p:sldId id="369" r:id="rId28"/>
    <p:sldId id="347" r:id="rId29"/>
    <p:sldId id="362" r:id="rId30"/>
    <p:sldId id="345" r:id="rId31"/>
    <p:sldId id="340" r:id="rId32"/>
    <p:sldId id="371" r:id="rId33"/>
    <p:sldId id="280" r:id="rId34"/>
  </p:sldIdLst>
  <p:sldSz cx="9144000" cy="6858000" type="screen4x3"/>
  <p:notesSz cx="6888163" cy="10020300"/>
  <p:custDataLst>
    <p:tags r:id="rId3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39"/>
    <a:srgbClr val="FF6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40" autoAdjust="0"/>
  </p:normalViewPr>
  <p:slideViewPr>
    <p:cSldViewPr>
      <p:cViewPr>
        <p:scale>
          <a:sx n="63" d="100"/>
          <a:sy n="63" d="100"/>
        </p:scale>
        <p:origin x="-3024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slide" Target="slides/slide32.xml" /><Relationship Id="rId35" Type="http://schemas.openxmlformats.org/officeDocument/2006/relationships/tags" Target="tags/tag1.xml" /><Relationship Id="rId36" Type="http://schemas.openxmlformats.org/officeDocument/2006/relationships/presProps" Target="presProps.xml" /><Relationship Id="rId37" Type="http://schemas.openxmlformats.org/officeDocument/2006/relationships/viewProps" Target="viewProps.xml" /><Relationship Id="rId38" Type="http://schemas.openxmlformats.org/officeDocument/2006/relationships/theme" Target="theme/theme1.xml" /><Relationship Id="rId39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6"/>
          </a:xfrm>
          <a:prstGeom prst="rect">
            <a:avLst/>
          </a:prstGeom>
        </p:spPr>
        <p:txBody>
          <a:bodyPr vert="horz" lIns="96580" tIns="48291" rIns="96580" bIns="4829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703" y="0"/>
            <a:ext cx="2984870" cy="501016"/>
          </a:xfrm>
          <a:prstGeom prst="rect">
            <a:avLst/>
          </a:prstGeom>
        </p:spPr>
        <p:txBody>
          <a:bodyPr vert="horz" lIns="96580" tIns="48291" rIns="96580" bIns="48291" rtlCol="0"/>
          <a:lstStyle>
            <a:lvl1pPr algn="r">
              <a:defRPr sz="1300"/>
            </a:lvl1pPr>
          </a:lstStyle>
          <a:p>
            <a:fld id="{CDC5D96D-6028-4A8B-9A36-7BDE4BA66269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2475"/>
            <a:ext cx="5008563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8" y="4759643"/>
            <a:ext cx="5510530" cy="4509136"/>
          </a:xfrm>
          <a:prstGeom prst="rect">
            <a:avLst/>
          </a:prstGeom>
        </p:spPr>
        <p:txBody>
          <a:bodyPr vert="horz" lIns="96580" tIns="48291" rIns="96580" bIns="4829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7545"/>
            <a:ext cx="2984870" cy="501016"/>
          </a:xfrm>
          <a:prstGeom prst="rect">
            <a:avLst/>
          </a:prstGeom>
        </p:spPr>
        <p:txBody>
          <a:bodyPr vert="horz" lIns="96580" tIns="48291" rIns="96580" bIns="4829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703" y="9517545"/>
            <a:ext cx="2984870" cy="501016"/>
          </a:xfrm>
          <a:prstGeom prst="rect">
            <a:avLst/>
          </a:prstGeom>
        </p:spPr>
        <p:txBody>
          <a:bodyPr vert="horz" lIns="96580" tIns="48291" rIns="96580" bIns="48291" rtlCol="0" anchor="b"/>
          <a:lstStyle>
            <a:lvl1pPr algn="r">
              <a:defRPr sz="1300"/>
            </a:lvl1pPr>
          </a:lstStyle>
          <a:p>
            <a:fld id="{1E6F6484-9DDC-4424-B191-4A2E644A4A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91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930E3-F84B-4D96-9668-66F42A44F0C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61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F6484-9DDC-4424-B191-4A2E644A4A4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30118-DE30-4B1C-8179-F07AC3A13A07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1FEAEC-6C70-458B-8659-1C7E27111F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cut thruBlk="1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30118-DE30-4B1C-8179-F07AC3A13A07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1FEAEC-6C70-458B-8659-1C7E27111F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cut thruBlk="1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730118-DE30-4B1C-8179-F07AC3A13A07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1FEAEC-6C70-458B-8659-1C7E27111F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ransition spd="med" advClick="0" advTm="7000">
    <p:cut thruBlk="1"/>
  </p:transition>
  <p:timing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extBox 7"/>
          <p:cNvSpPr txBox="1"/>
          <p:nvPr/>
        </p:nvSpPr>
        <p:spPr>
          <a:xfrm>
            <a:off x="3166979" y="5805264"/>
            <a:ext cx="2917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г.</a:t>
            </a:r>
            <a:endParaRPr lang="ru-RU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9786" y="1628800"/>
            <a:ext cx="6397906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Спасо-Богородицкий</a:t>
            </a:r>
            <a:endParaRPr lang="ru-RU" sz="44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4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Одигитриевский</a:t>
            </a:r>
            <a:endParaRPr lang="ru-RU" sz="44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женский монастырь</a:t>
            </a:r>
          </a:p>
          <a:p>
            <a:pPr algn="ctr"/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под Вязьмой </a:t>
            </a:r>
            <a:endParaRPr lang="ru-RU" sz="4000" b="1" cap="none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30190"/>
      </p:ext>
    </p:extLst>
  </p:cSld>
  <p:clrMapOvr>
    <a:masterClrMapping/>
  </p:clrMapOvr>
  <p:transition spd="med" advClick="0" advTm="7000">
    <p:cut thruBlk="1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>
                <a:latin typeface="Tahoma" pitchFamily="34" charset="0"/>
                <a:ea typeface="Tahoma" pitchFamily="34" charset="0"/>
                <a:cs typeface="Tahoma" pitchFamily="34" charset="0"/>
              </a:rPr>
              <a:t>Вид</a:t>
            </a:r>
            <a:r>
              <a:rPr lang="ru-RU" sz="2000" smtClean="0"/>
              <a:t> монастыря с юго-запада (проект)</a:t>
            </a:r>
            <a:endParaRPr lang="ru-RU" sz="2000"/>
          </a:p>
        </p:txBody>
      </p:sp>
      <p:pic>
        <p:nvPicPr>
          <p:cNvPr id="4" name="Содержимое 3" descr="IMG_3046_c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778" y="1554163"/>
            <a:ext cx="7968844" cy="4525962"/>
          </a:xfrm>
        </p:spPr>
      </p:pic>
    </p:spTree>
  </p:cSld>
  <p:clrMapOvr>
    <a:masterClrMapping/>
  </p:clrMapOvr>
  <p:transition spd="med" advClick="0" advTm="7000">
    <p:fad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Поклонный крест у стен монастыря. 1999 г.</a:t>
            </a:r>
            <a:endParaRPr lang="ru-RU" sz="2000"/>
          </a:p>
        </p:txBody>
      </p:sp>
      <p:pic>
        <p:nvPicPr>
          <p:cNvPr id="4" name="Содержимое 3" descr="IMG_2946_c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0557" y="1554163"/>
            <a:ext cx="5955286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smtClean="0"/>
              <a:t>Рукописная МОЛИТВА Божией матери, найденная поисковиками. 1941 г.</a:t>
            </a:r>
            <a:endParaRPr lang="ru-RU" sz="1600"/>
          </a:p>
        </p:txBody>
      </p:sp>
      <p:pic>
        <p:nvPicPr>
          <p:cNvPr id="4" name="Содержимое 3" descr="IMG_77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9546" y="1554163"/>
            <a:ext cx="3017308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Храм покрова пресвятой богородицы. 2010-2013 гг.</a:t>
            </a:r>
            <a:endParaRPr lang="ru-RU" sz="2000"/>
          </a:p>
        </p:txBody>
      </p:sp>
      <p:pic>
        <p:nvPicPr>
          <p:cNvPr id="4" name="Содержимое 3" descr="IMG_38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865354" y="1788625"/>
            <a:ext cx="5565692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Иконостас покровского храма</a:t>
            </a:r>
            <a:endParaRPr lang="ru-RU" sz="2000"/>
          </a:p>
        </p:txBody>
      </p:sp>
      <p:pic>
        <p:nvPicPr>
          <p:cNvPr id="4" name="Содержимое 3" descr="IMG_25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974441" y="1778087"/>
            <a:ext cx="5400600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smtClean="0"/>
              <a:t>Гробы с останками воинов в приделе св. мученика иоанна. 2017 г.</a:t>
            </a:r>
            <a:endParaRPr lang="ru-RU" sz="1600"/>
          </a:p>
        </p:txBody>
      </p:sp>
      <p:pic>
        <p:nvPicPr>
          <p:cNvPr id="4" name="Содержимое 3" descr="IMG_05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Икона спаса нерукотворенного образа</a:t>
            </a:r>
            <a:endParaRPr lang="ru-RU" sz="2000"/>
          </a:p>
        </p:txBody>
      </p:sp>
      <p:pic>
        <p:nvPicPr>
          <p:cNvPr id="4" name="Содержимое 3" descr="IMG_0873_c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6548" y="1554163"/>
            <a:ext cx="3383304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Спасский и покровский храмы монастыря</a:t>
            </a:r>
            <a:endParaRPr lang="ru-RU" sz="2000"/>
          </a:p>
        </p:txBody>
      </p:sp>
      <p:pic>
        <p:nvPicPr>
          <p:cNvPr id="4" name="Содержимое 3" descr="IMG_76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Монастырь зимой</a:t>
            </a:r>
            <a:endParaRPr lang="ru-RU" sz="2000"/>
          </a:p>
        </p:txBody>
      </p:sp>
      <p:pic>
        <p:nvPicPr>
          <p:cNvPr id="4" name="Содержимое 3" descr="IMG_71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smtClean="0"/>
              <a:t>Рукописная молитва «Живый в помощи вышнего,,,» 50 псалом</a:t>
            </a:r>
            <a:endParaRPr lang="ru-RU" sz="1800"/>
          </a:p>
        </p:txBody>
      </p:sp>
      <p:pic>
        <p:nvPicPr>
          <p:cNvPr id="4" name="Содержимое 3" descr="IMG_0916_cr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30000"/>
          </a:blip>
          <a:stretch>
            <a:fillRect/>
          </a:stretch>
        </p:blipFill>
        <p:spPr>
          <a:xfrm>
            <a:off x="1414083" y="1554163"/>
            <a:ext cx="6468234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бога все живы</a:t>
            </a:r>
            <a:endParaRPr lang="ru-RU" sz="400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Содержимое 3" descr="IMG_31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Поклонный крест на монастырском поле</a:t>
            </a:r>
            <a:endParaRPr lang="ru-RU" sz="2000"/>
          </a:p>
        </p:txBody>
      </p:sp>
      <p:pic>
        <p:nvPicPr>
          <p:cNvPr id="4" name="Содержимое 3" descr="IMG_30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Вид монастыря с правого берега р. курьяновки</a:t>
            </a:r>
            <a:endParaRPr lang="ru-RU" sz="2000"/>
          </a:p>
        </p:txBody>
      </p:sp>
      <p:pic>
        <p:nvPicPr>
          <p:cNvPr id="4" name="Содержимое 3" descr="IMG_12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Вид Монастыря с запада</a:t>
            </a:r>
            <a:endParaRPr lang="ru-RU" sz="2000"/>
          </a:p>
        </p:txBody>
      </p:sp>
      <p:pic>
        <p:nvPicPr>
          <p:cNvPr id="4" name="Содержимое 3" descr="IMG_0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Спасский и покровский храмы с северо-запада</a:t>
            </a:r>
            <a:endParaRPr lang="ru-RU" sz="2000"/>
          </a:p>
        </p:txBody>
      </p:sp>
      <p:pic>
        <p:nvPicPr>
          <p:cNvPr id="4" name="Содержимое 3" descr="IMG_12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Святой праведный алексий (медведков; 1867-1934)</a:t>
            </a:r>
            <a:endParaRPr lang="ru-RU" sz="2000"/>
          </a:p>
        </p:txBody>
      </p:sp>
      <p:pic>
        <p:nvPicPr>
          <p:cNvPr id="4" name="Содержимое 3" descr="IMG_18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865354" y="1788625"/>
            <a:ext cx="5565692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Монастырь с востока. 2019 г.</a:t>
            </a:r>
            <a:endParaRPr lang="ru-RU" sz="2000"/>
          </a:p>
        </p:txBody>
      </p:sp>
      <p:pic>
        <p:nvPicPr>
          <p:cNvPr id="4" name="Содержимое 3" descr="IMG_27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Адмирал павел степанович нахимов (1802-1855 гг.)</a:t>
            </a:r>
            <a:endParaRPr lang="ru-RU" sz="2000"/>
          </a:p>
        </p:txBody>
      </p:sp>
      <p:pic>
        <p:nvPicPr>
          <p:cNvPr id="4" name="Содержимое 3" descr="IMG_1191_cr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3079049" y="1554163"/>
            <a:ext cx="3138301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 </a:t>
            </a:r>
            <a:r>
              <a:rPr lang="ru-RU" sz="1800" smtClean="0"/>
              <a:t>Основание спасского храма в спас-волжинском</a:t>
            </a:r>
            <a:endParaRPr lang="ru-RU" sz="1800"/>
          </a:p>
        </p:txBody>
      </p:sp>
      <p:pic>
        <p:nvPicPr>
          <p:cNvPr id="4" name="Содержимое 3" descr="IMG_29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Архимандрит Леонид (Кавелин)</a:t>
            </a:r>
            <a:endParaRPr lang="ru-RU" sz="2000"/>
          </a:p>
        </p:txBody>
      </p:sp>
      <p:pic>
        <p:nvPicPr>
          <p:cNvPr id="4" name="Содержимое 3" descr="архим Леонид Кавел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245" y="1554163"/>
            <a:ext cx="3295910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Радуга в феодоровском скиту</a:t>
            </a:r>
            <a:endParaRPr lang="ru-RU" sz="2000"/>
          </a:p>
        </p:txBody>
      </p:sp>
      <p:pic>
        <p:nvPicPr>
          <p:cNvPr id="4" name="Содержимое 3" descr="IMG_09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265" y="1554163"/>
            <a:ext cx="8061870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Логотип монастыря</a:t>
            </a:r>
            <a:endParaRPr lang="ru-RU" sz="200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Содержимое 3" descr="logo_monastir.jpg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63150" y="1554163"/>
            <a:ext cx="5170100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Монастырское поле</a:t>
            </a:r>
            <a:endParaRPr lang="ru-RU" sz="2000"/>
          </a:p>
        </p:txBody>
      </p:sp>
      <p:pic>
        <p:nvPicPr>
          <p:cNvPr id="4" name="Содержимое 3" descr="IMG_27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smtClean="0"/>
              <a:t>Вечная память вождям и воинам, павшим за отечество!</a:t>
            </a:r>
            <a:endParaRPr lang="ru-RU" sz="2000"/>
          </a:p>
        </p:txBody>
      </p:sp>
      <p:pic>
        <p:nvPicPr>
          <p:cNvPr id="4" name="Содержимое 3" descr="Богородицко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9919" y="1554163"/>
            <a:ext cx="6796562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894352" y="2420888"/>
            <a:ext cx="57454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Благодарим</a:t>
            </a:r>
            <a:r>
              <a:rPr lang="ru-RU" sz="32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за внимание!</a:t>
            </a:r>
            <a:endParaRPr lang="ru-RU" sz="3200" b="1" cap="none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109756"/>
      </p:ext>
    </p:extLst>
  </p:cSld>
  <p:clrMapOvr>
    <a:masterClrMapping/>
  </p:clrMapOvr>
  <p:transition spd="med" advClick="0" advTm="7000">
    <p:cut thruBlk="1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" name="TextBox 27"/>
          <p:cNvSpPr txBox="1"/>
          <p:nvPr/>
        </p:nvSpPr>
        <p:spPr>
          <a:xfrm>
            <a:off x="95524" y="6027003"/>
            <a:ext cx="9048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СПАСО-БОГОРОДИЦКИЙ ОДИГИТРИЕВСКИЙ МОНАСТЫРЬ С ЮГО-ВОСТОКА. 2019 Г.</a:t>
            </a:r>
          </a:p>
        </p:txBody>
      </p:sp>
      <p:pic>
        <p:nvPicPr>
          <p:cNvPr id="3" name="Рисунок 2" descr="IMG_06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620688"/>
            <a:ext cx="8208912" cy="528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9806"/>
      </p:ext>
    </p:extLst>
  </p:cSld>
  <p:clrMapOvr>
    <a:masterClrMapping/>
  </p:clrMapOvr>
  <p:transition spd="med" advClick="0" advTm="7000">
    <p:cut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>
                <a:latin typeface="Tahoma" pitchFamily="34" charset="0"/>
                <a:ea typeface="Tahoma" pitchFamily="34" charset="0"/>
                <a:cs typeface="Tahoma" pitchFamily="34" charset="0"/>
              </a:rPr>
              <a:t>Икона божией матери «одигитрия вяземская ратная»</a:t>
            </a:r>
            <a:endParaRPr lang="ru-RU" sz="20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Содержимое 3" descr="Вяземская ратная  Покровский храм 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88983" y="1554163"/>
            <a:ext cx="2118434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Плакат, посвященный освобождению вязьмы – март 1943 г.</a:t>
            </a:r>
            <a:endParaRPr lang="ru-RU" sz="18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Содержимое 3" descr="0203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2923" y="1554163"/>
            <a:ext cx="669055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198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Схиархимандрит михаил (Балаев; 1924-2009)</a:t>
            </a:r>
            <a:endParaRPr lang="ru-RU" sz="200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IMG_30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794420" y="805981"/>
            <a:ext cx="5760641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Дот на 9 км. а/д Вязьма-Холм-Жирковский</a:t>
            </a:r>
            <a:endParaRPr lang="ru-RU" sz="200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IMG_30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  <p:transition spd="med" advClick="0" advTm="7000">
    <p:cut thruBlk="1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smtClean="0"/>
              <a:t>Окрестности монастыря на немецкой карте 1941 г.</a:t>
            </a:r>
            <a:endParaRPr lang="ru-RU" sz="2000"/>
          </a:p>
        </p:txBody>
      </p:sp>
      <p:pic>
        <p:nvPicPr>
          <p:cNvPr id="4" name="Содержимое 3" descr="IMG_0945_cr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755576" y="1628800"/>
            <a:ext cx="7169927" cy="4525962"/>
          </a:xfrm>
        </p:spPr>
      </p:pic>
      <p:sp>
        <p:nvSpPr>
          <p:cNvPr id="6" name="Плюс 5"/>
          <p:cNvSpPr/>
          <p:nvPr/>
        </p:nvSpPr>
        <p:spPr>
          <a:xfrm>
            <a:off x="6228184" y="3429000"/>
            <a:ext cx="914400" cy="914400"/>
          </a:xfrm>
          <a:prstGeom prst="mathPlu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2987824" y="4005064"/>
            <a:ext cx="978408" cy="484632"/>
          </a:xfrm>
          <a:prstGeom prst="notched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7000">
    <p:cut thruBlk="1"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Arial"/>
        <a:cs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Arial"/>
        <a:cs typeface="Arial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Trek</Template>
  <Company/>
  <PresentationFormat>On-screen Show (4:3)</PresentationFormat>
  <Paragraphs>36</Paragraphs>
  <Slides>32</Slides>
  <Notes>2</Notes>
  <TotalTime>1640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baseType="lpstr" size="38">
      <vt:lpstr>Arial</vt:lpstr>
      <vt:lpstr>Times New Roman</vt:lpstr>
      <vt:lpstr>Wingdings 2</vt:lpstr>
      <vt:lpstr>Calibri</vt:lpstr>
      <vt:lpstr>Tahoma</vt:lpstr>
      <vt:lpstr>Трек</vt:lpstr>
      <vt:lpstr>PowerPoint Presentation</vt:lpstr>
      <vt:lpstr>У бога все живы</vt:lpstr>
      <vt:lpstr>Логотип монастыря</vt:lpstr>
      <vt:lpstr>PowerPoint Presentation</vt:lpstr>
      <vt:lpstr>Икона божией матери «одигитрия вяземская ратная»</vt:lpstr>
      <vt:lpstr>Плакат, посвященный освобождению вязьмы – март 1943 г.</vt:lpstr>
      <vt:lpstr>Схиархимандрит михаил (Балаев; 1924-2009)</vt:lpstr>
      <vt:lpstr>Дот на 9 км. а/д Вязьма-Холм-Жирковский</vt:lpstr>
      <vt:lpstr>Окрестности монастыря на немецкой карте 1941 г.</vt:lpstr>
      <vt:lpstr>Вид монастыря с юго-запада (проект)</vt:lpstr>
      <vt:lpstr>Поклонный крест у стен монастыря. 1999 г.</vt:lpstr>
      <vt:lpstr>Рукописная МОЛИТВА Божией матери, найденная поисковиками. 1941 г.</vt:lpstr>
      <vt:lpstr>Храм покрова пресвятой богородицы. 2010-2013 гг.</vt:lpstr>
      <vt:lpstr>Иконостас покровского храма</vt:lpstr>
      <vt:lpstr>Гробы с останками воинов в приделе св. мученика иоанна. 2017 г.</vt:lpstr>
      <vt:lpstr>Икона спаса нерукотворенного образа</vt:lpstr>
      <vt:lpstr>Спасский и покровский храмы монастыря</vt:lpstr>
      <vt:lpstr>Монастырь зимой</vt:lpstr>
      <vt:lpstr>Рукописная молитва «Живый в помощи вышнего,,,» 50 псалом</vt:lpstr>
      <vt:lpstr>Поклонный крест на монастырском поле</vt:lpstr>
      <vt:lpstr>Вид монастыря с правого берега р. курьяновки</vt:lpstr>
      <vt:lpstr>Вид Монастыря с запада</vt:lpstr>
      <vt:lpstr>Спасский и покровский храмы с северо-запада</vt:lpstr>
      <vt:lpstr>Святой праведный алексий (медведков; 1867-1934)</vt:lpstr>
      <vt:lpstr>Монастырь с востока. 2019 г.</vt:lpstr>
      <vt:lpstr>Адмирал павел степанович нахимов (1802-1855 гг.)</vt:lpstr>
      <vt:lpstr> Основание спасского храма в спас-волжинском</vt:lpstr>
      <vt:lpstr>Архимандрит Леонид (Кавелин)</vt:lpstr>
      <vt:lpstr>Радуга в феодоровском скиту</vt:lpstr>
      <vt:lpstr>Монастырское поле</vt:lpstr>
      <vt:lpstr>Вечная память вождям и воинам, павшим за отечество!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nikson</dc:creator>
  <cp:lastModifiedBy>Пользователь</cp:lastModifiedBy>
  <cp:revision>131</cp:revision>
  <cp:lastPrinted>2018-01-25T13:52:24.000</cp:lastPrinted>
  <dcterms:created xsi:type="dcterms:W3CDTF">2015-08-31T11:36:14Z</dcterms:created>
  <dcterms:modified xsi:type="dcterms:W3CDTF">2023-02-18T06:05:14Z</dcterms:modified>
</cp:coreProperties>
</file>