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6" r:id="rId4"/>
    <p:sldId id="272" r:id="rId5"/>
    <p:sldId id="293" r:id="rId6"/>
    <p:sldId id="301" r:id="rId7"/>
    <p:sldId id="294" r:id="rId8"/>
    <p:sldId id="302" r:id="rId9"/>
    <p:sldId id="286" r:id="rId10"/>
    <p:sldId id="299" r:id="rId11"/>
    <p:sldId id="291" r:id="rId12"/>
    <p:sldId id="298" r:id="rId13"/>
    <p:sldId id="297" r:id="rId14"/>
    <p:sldId id="300" r:id="rId15"/>
    <p:sldId id="303" r:id="rId16"/>
    <p:sldId id="282" r:id="rId17"/>
    <p:sldId id="295" r:id="rId18"/>
    <p:sldId id="296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3AB"/>
    <a:srgbClr val="F41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6B4C4-6C29-488B-88C5-5544A8549112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38C10-AE8D-49EF-9575-1A6EB1C54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615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E38C10-AE8D-49EF-9575-1A6EB1C549F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28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D27C45F-2AD8-4CC3-A0B3-D66B94B06A4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7F3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id="{F6253F51-AAE9-4D12-B328-0CA0AF16A58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34"/>
            </a:avLst>
          </a:prstGeom>
          <a:pattFill prst="pct80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4336059-F474-43C0-A67E-678D53934BA3}"/>
              </a:ext>
            </a:extLst>
          </p:cNvPr>
          <p:cNvSpPr/>
          <p:nvPr/>
        </p:nvSpPr>
        <p:spPr>
          <a:xfrm>
            <a:off x="1853533" y="980728"/>
            <a:ext cx="5472608" cy="25922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Урок математики</a:t>
            </a:r>
          </a:p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в 1 классе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44B95E-06D8-42D5-BB7E-0E4864684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98" y="5877272"/>
            <a:ext cx="8071804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8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627784" y="332656"/>
            <a:ext cx="4968552" cy="7200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Составь примеры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C3D0096-59AB-40F9-9BB4-2A2C9F1CD3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1" t="18500" r="27961" b="28581"/>
          <a:stretch/>
        </p:blipFill>
        <p:spPr>
          <a:xfrm>
            <a:off x="682711" y="1448781"/>
            <a:ext cx="4456066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20E98E0-23C2-4EF5-8C1C-6233A96D90C4}"/>
              </a:ext>
            </a:extLst>
          </p:cNvPr>
          <p:cNvSpPr/>
          <p:nvPr/>
        </p:nvSpPr>
        <p:spPr>
          <a:xfrm>
            <a:off x="5436096" y="1484784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5 – 1 = 4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2B1CBFDE-A972-4EB4-9371-FDC852F0BD26}"/>
              </a:ext>
            </a:extLst>
          </p:cNvPr>
          <p:cNvSpPr/>
          <p:nvPr/>
        </p:nvSpPr>
        <p:spPr>
          <a:xfrm>
            <a:off x="5520572" y="2742002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5 – 2 = 3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F0B257DD-E81A-444C-A9BD-0F96F129F0A7}"/>
              </a:ext>
            </a:extLst>
          </p:cNvPr>
          <p:cNvSpPr/>
          <p:nvPr/>
        </p:nvSpPr>
        <p:spPr>
          <a:xfrm>
            <a:off x="5436096" y="3999221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5 – 3 = 2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03BA6DAB-2568-4FB7-9121-5B2317098C54}"/>
              </a:ext>
            </a:extLst>
          </p:cNvPr>
          <p:cNvSpPr/>
          <p:nvPr/>
        </p:nvSpPr>
        <p:spPr>
          <a:xfrm>
            <a:off x="5436096" y="5373216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5 - 4 = 1</a:t>
            </a:r>
          </a:p>
        </p:txBody>
      </p:sp>
    </p:spTree>
    <p:extLst>
      <p:ext uri="{BB962C8B-B14F-4D97-AF65-F5344CB8AC3E}">
        <p14:creationId xmlns:p14="http://schemas.microsoft.com/office/powerpoint/2010/main" val="377374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195736" y="252127"/>
            <a:ext cx="5112568" cy="7200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Составь примеры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127A7192-1571-4851-815F-6EA8E71E98B8}"/>
              </a:ext>
            </a:extLst>
          </p:cNvPr>
          <p:cNvSpPr/>
          <p:nvPr/>
        </p:nvSpPr>
        <p:spPr>
          <a:xfrm>
            <a:off x="539552" y="1240307"/>
            <a:ext cx="936104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7CDDE9C5-A154-4679-864B-2D41B0F159FA}"/>
              </a:ext>
            </a:extLst>
          </p:cNvPr>
          <p:cNvSpPr/>
          <p:nvPr/>
        </p:nvSpPr>
        <p:spPr>
          <a:xfrm>
            <a:off x="1541048" y="1268760"/>
            <a:ext cx="936104" cy="8640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9A5B277C-5D8B-435B-96E2-48C7F5C07185}"/>
              </a:ext>
            </a:extLst>
          </p:cNvPr>
          <p:cNvSpPr/>
          <p:nvPr/>
        </p:nvSpPr>
        <p:spPr>
          <a:xfrm>
            <a:off x="3599711" y="1268760"/>
            <a:ext cx="936104" cy="864096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AEBCBD73-45BA-49FE-BD17-A5710103BDED}"/>
              </a:ext>
            </a:extLst>
          </p:cNvPr>
          <p:cNvSpPr/>
          <p:nvPr/>
        </p:nvSpPr>
        <p:spPr>
          <a:xfrm>
            <a:off x="4608187" y="1260239"/>
            <a:ext cx="936104" cy="864096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BE8D55A5-3190-439F-B918-220AE3AE5075}"/>
              </a:ext>
            </a:extLst>
          </p:cNvPr>
          <p:cNvSpPr/>
          <p:nvPr/>
        </p:nvSpPr>
        <p:spPr>
          <a:xfrm>
            <a:off x="1403648" y="2357799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 + 3 = 5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E768183-626F-4127-9886-AFE28E14538B}"/>
              </a:ext>
            </a:extLst>
          </p:cNvPr>
          <p:cNvSpPr/>
          <p:nvPr/>
        </p:nvSpPr>
        <p:spPr>
          <a:xfrm>
            <a:off x="614868" y="3481474"/>
            <a:ext cx="785472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F7D1FA5-90F6-4730-A81B-7E376E4A4D40}"/>
              </a:ext>
            </a:extLst>
          </p:cNvPr>
          <p:cNvSpPr/>
          <p:nvPr/>
        </p:nvSpPr>
        <p:spPr>
          <a:xfrm>
            <a:off x="1541048" y="3481474"/>
            <a:ext cx="785472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5D231FD-24D3-49DD-88C1-313E19DD7769}"/>
              </a:ext>
            </a:extLst>
          </p:cNvPr>
          <p:cNvSpPr/>
          <p:nvPr/>
        </p:nvSpPr>
        <p:spPr>
          <a:xfrm>
            <a:off x="2467228" y="3481474"/>
            <a:ext cx="785472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1D3D358-37AA-4D0F-AFA6-6C60802B834A}"/>
              </a:ext>
            </a:extLst>
          </p:cNvPr>
          <p:cNvSpPr/>
          <p:nvPr/>
        </p:nvSpPr>
        <p:spPr>
          <a:xfrm>
            <a:off x="3455688" y="3481474"/>
            <a:ext cx="785472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DC82539-59D3-425C-8364-BD063E519609}"/>
              </a:ext>
            </a:extLst>
          </p:cNvPr>
          <p:cNvSpPr/>
          <p:nvPr/>
        </p:nvSpPr>
        <p:spPr>
          <a:xfrm>
            <a:off x="4421156" y="3481474"/>
            <a:ext cx="785472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ACDC2728-F86C-45D0-B65F-A3F6A8163E09}"/>
              </a:ext>
            </a:extLst>
          </p:cNvPr>
          <p:cNvSpPr/>
          <p:nvPr/>
        </p:nvSpPr>
        <p:spPr>
          <a:xfrm>
            <a:off x="1484959" y="4926783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5 – 2 = 3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816B9132-6FD7-4745-BD21-150AF6E96BB6}"/>
              </a:ext>
            </a:extLst>
          </p:cNvPr>
          <p:cNvCxnSpPr/>
          <p:nvPr/>
        </p:nvCxnSpPr>
        <p:spPr>
          <a:xfrm>
            <a:off x="4355976" y="3284984"/>
            <a:ext cx="1008112" cy="108012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3170616E-85F4-42F9-A0F9-540C1E5A17F4}"/>
              </a:ext>
            </a:extLst>
          </p:cNvPr>
          <p:cNvCxnSpPr/>
          <p:nvPr/>
        </p:nvCxnSpPr>
        <p:spPr>
          <a:xfrm>
            <a:off x="3380454" y="3341221"/>
            <a:ext cx="1008112" cy="108012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>
            <a:extLst>
              <a:ext uri="{FF2B5EF4-FFF2-40B4-BE49-F238E27FC236}">
                <a16:creationId xmlns:a16="http://schemas.microsoft.com/office/drawing/2014/main" id="{DB6F0C4C-4F7C-4384-80AD-3B7C9BC640C1}"/>
              </a:ext>
            </a:extLst>
          </p:cNvPr>
          <p:cNvSpPr/>
          <p:nvPr/>
        </p:nvSpPr>
        <p:spPr>
          <a:xfrm>
            <a:off x="2583741" y="1221792"/>
            <a:ext cx="936104" cy="864096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C2909023-BAC9-40A5-ADC4-961296DE4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704632"/>
            <a:ext cx="2405696" cy="188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16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3347864" y="260648"/>
            <a:ext cx="2664296" cy="7200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Сравни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81A49F-51AB-4AAF-8F70-27FC136546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6" t="8178" r="44880" b="66380"/>
          <a:stretch/>
        </p:blipFill>
        <p:spPr>
          <a:xfrm>
            <a:off x="539552" y="1628800"/>
            <a:ext cx="5184576" cy="34087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0D0475F3-BFAE-4A8E-9599-7F8E741090E8}"/>
              </a:ext>
            </a:extLst>
          </p:cNvPr>
          <p:cNvSpPr/>
          <p:nvPr/>
        </p:nvSpPr>
        <p:spPr>
          <a:xfrm>
            <a:off x="6156176" y="1628800"/>
            <a:ext cx="216024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1     2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EDEB2BA-3182-4B80-8D62-06A3B4465FE4}"/>
              </a:ext>
            </a:extLst>
          </p:cNvPr>
          <p:cNvSpPr/>
          <p:nvPr/>
        </p:nvSpPr>
        <p:spPr>
          <a:xfrm>
            <a:off x="6156176" y="2561960"/>
            <a:ext cx="216024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2     3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E5467015-3AD6-4422-B0D3-CC9B1C84D874}"/>
              </a:ext>
            </a:extLst>
          </p:cNvPr>
          <p:cNvSpPr/>
          <p:nvPr/>
        </p:nvSpPr>
        <p:spPr>
          <a:xfrm>
            <a:off x="6181111" y="3573017"/>
            <a:ext cx="216024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3     4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CFEC19A5-4942-4892-81EF-1028C3104E17}"/>
              </a:ext>
            </a:extLst>
          </p:cNvPr>
          <p:cNvSpPr/>
          <p:nvPr/>
        </p:nvSpPr>
        <p:spPr>
          <a:xfrm>
            <a:off x="6181111" y="4677490"/>
            <a:ext cx="216024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4     5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C1458213-E4F8-4E31-9F06-9DD300D01F3D}"/>
              </a:ext>
            </a:extLst>
          </p:cNvPr>
          <p:cNvSpPr/>
          <p:nvPr/>
        </p:nvSpPr>
        <p:spPr>
          <a:xfrm>
            <a:off x="683568" y="5685602"/>
            <a:ext cx="216024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5     2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E3F9EB97-6AA9-4B34-B9DF-AA8D3AE16C10}"/>
              </a:ext>
            </a:extLst>
          </p:cNvPr>
          <p:cNvSpPr/>
          <p:nvPr/>
        </p:nvSpPr>
        <p:spPr>
          <a:xfrm>
            <a:off x="3287510" y="5685602"/>
            <a:ext cx="216024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4     3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F0ADFC43-839C-4781-B269-52C76F2D0C35}"/>
              </a:ext>
            </a:extLst>
          </p:cNvPr>
          <p:cNvSpPr/>
          <p:nvPr/>
        </p:nvSpPr>
        <p:spPr>
          <a:xfrm>
            <a:off x="6156176" y="5688547"/>
            <a:ext cx="216024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3    1   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5E4EA-EBA5-4F30-A880-94240CBE2945}"/>
              </a:ext>
            </a:extLst>
          </p:cNvPr>
          <p:cNvSpPr txBox="1"/>
          <p:nvPr/>
        </p:nvSpPr>
        <p:spPr>
          <a:xfrm>
            <a:off x="6948264" y="1584313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&lt;</a:t>
            </a:r>
            <a:endParaRPr lang="ru-RU" sz="4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631F1A-6E88-4CA8-98FF-082CD0D2B7C4}"/>
              </a:ext>
            </a:extLst>
          </p:cNvPr>
          <p:cNvSpPr txBox="1"/>
          <p:nvPr/>
        </p:nvSpPr>
        <p:spPr>
          <a:xfrm>
            <a:off x="6973199" y="2502168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&lt;</a:t>
            </a:r>
            <a:endParaRPr lang="ru-RU" sz="4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2C3810-F986-4FAF-B14B-C00FF21E6580}"/>
              </a:ext>
            </a:extLst>
          </p:cNvPr>
          <p:cNvSpPr txBox="1"/>
          <p:nvPr/>
        </p:nvSpPr>
        <p:spPr>
          <a:xfrm>
            <a:off x="7032840" y="3508543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&lt;</a:t>
            </a:r>
            <a:endParaRPr lang="ru-RU" sz="4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954046-792D-48BE-B414-3CA682FD16A0}"/>
              </a:ext>
            </a:extLst>
          </p:cNvPr>
          <p:cNvSpPr txBox="1"/>
          <p:nvPr/>
        </p:nvSpPr>
        <p:spPr>
          <a:xfrm>
            <a:off x="6876256" y="4589842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&lt;</a:t>
            </a:r>
            <a:endParaRPr lang="ru-RU" sz="48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E28284-5034-4558-A226-6D38EFDB9E16}"/>
              </a:ext>
            </a:extLst>
          </p:cNvPr>
          <p:cNvSpPr txBox="1"/>
          <p:nvPr/>
        </p:nvSpPr>
        <p:spPr>
          <a:xfrm rot="10800000">
            <a:off x="1475656" y="5699171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&lt;</a:t>
            </a:r>
            <a:endParaRPr lang="ru-RU" sz="48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360DFE-9D41-40EF-8DFD-C134000C12AB}"/>
              </a:ext>
            </a:extLst>
          </p:cNvPr>
          <p:cNvSpPr txBox="1"/>
          <p:nvPr/>
        </p:nvSpPr>
        <p:spPr>
          <a:xfrm rot="10800000">
            <a:off x="4103948" y="5674407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&lt;</a:t>
            </a:r>
            <a:endParaRPr lang="ru-RU" sz="48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43E77A-C6D7-4D34-8BA8-E8DDBFA4CDA3}"/>
              </a:ext>
            </a:extLst>
          </p:cNvPr>
          <p:cNvSpPr txBox="1"/>
          <p:nvPr/>
        </p:nvSpPr>
        <p:spPr>
          <a:xfrm rot="10800000">
            <a:off x="6932693" y="5671141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&lt;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66521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3347864" y="260648"/>
            <a:ext cx="2844316" cy="7200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Объясни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0C599E-8195-46FD-B3CF-29A12C3B3F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38" t="62381" r="30234" b="21842"/>
          <a:stretch/>
        </p:blipFill>
        <p:spPr>
          <a:xfrm>
            <a:off x="6012160" y="1498993"/>
            <a:ext cx="1018569" cy="187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29A94E-0F22-4665-AFAC-73284D9D8A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87" t="12201" r="29361" b="71145"/>
          <a:stretch/>
        </p:blipFill>
        <p:spPr>
          <a:xfrm>
            <a:off x="582822" y="1482652"/>
            <a:ext cx="1386433" cy="187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40D623-08D8-4D43-9C06-7C32BDF4D0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87" t="78159" r="30586" b="7160"/>
          <a:stretch/>
        </p:blipFill>
        <p:spPr>
          <a:xfrm>
            <a:off x="7380312" y="1490928"/>
            <a:ext cx="1152128" cy="187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FEE510A-2F5F-4C56-A4C0-98854AC17D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87" t="12201" r="29361" b="71145"/>
          <a:stretch/>
        </p:blipFill>
        <p:spPr>
          <a:xfrm>
            <a:off x="2339752" y="1482652"/>
            <a:ext cx="1386433" cy="187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539AA79-BA62-493D-98A8-F9EEA98799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87" t="12201" r="29361" b="71145"/>
          <a:stretch/>
        </p:blipFill>
        <p:spPr>
          <a:xfrm>
            <a:off x="4096682" y="1459491"/>
            <a:ext cx="1386433" cy="187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62080A93-F352-4F90-8F28-F21DA8AFA922}"/>
              </a:ext>
            </a:extLst>
          </p:cNvPr>
          <p:cNvSpPr/>
          <p:nvPr/>
        </p:nvSpPr>
        <p:spPr>
          <a:xfrm>
            <a:off x="1268583" y="3680704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3 + 2 = 5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1BB1D6EC-2E9F-4110-A46D-9CE883F71B01}"/>
              </a:ext>
            </a:extLst>
          </p:cNvPr>
          <p:cNvSpPr/>
          <p:nvPr/>
        </p:nvSpPr>
        <p:spPr>
          <a:xfrm>
            <a:off x="1276038" y="4848808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5 – 3 = 2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99368AD1-FDE6-4335-82AA-4F09C0C3FF26}"/>
              </a:ext>
            </a:extLst>
          </p:cNvPr>
          <p:cNvSpPr/>
          <p:nvPr/>
        </p:nvSpPr>
        <p:spPr>
          <a:xfrm>
            <a:off x="4644008" y="3680704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3 + 1 = 4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F17F878F-1C1E-4B41-95AB-F16C2C5A6606}"/>
              </a:ext>
            </a:extLst>
          </p:cNvPr>
          <p:cNvSpPr/>
          <p:nvPr/>
        </p:nvSpPr>
        <p:spPr>
          <a:xfrm>
            <a:off x="4670012" y="4812093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 + 1 =5</a:t>
            </a:r>
          </a:p>
        </p:txBody>
      </p:sp>
    </p:spTree>
    <p:extLst>
      <p:ext uri="{BB962C8B-B14F-4D97-AF65-F5344CB8AC3E}">
        <p14:creationId xmlns:p14="http://schemas.microsoft.com/office/powerpoint/2010/main" val="276712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987824" y="260648"/>
            <a:ext cx="3024336" cy="7200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Запиши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7A1125-C012-4014-8BAF-A5931ED88F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23540" r="31100" b="56300"/>
          <a:stretch/>
        </p:blipFill>
        <p:spPr>
          <a:xfrm>
            <a:off x="647564" y="1412776"/>
            <a:ext cx="7848872" cy="36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D23CC49-06ED-4A81-A8EA-372CCEB5B52C}"/>
              </a:ext>
            </a:extLst>
          </p:cNvPr>
          <p:cNvSpPr/>
          <p:nvPr/>
        </p:nvSpPr>
        <p:spPr>
          <a:xfrm>
            <a:off x="3347864" y="4005064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1CF9666-F5ED-4A1E-989E-3923C1ECA3FE}"/>
              </a:ext>
            </a:extLst>
          </p:cNvPr>
          <p:cNvSpPr/>
          <p:nvPr/>
        </p:nvSpPr>
        <p:spPr>
          <a:xfrm>
            <a:off x="3813626" y="4005064"/>
            <a:ext cx="36842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753F3A0-1C20-40C9-BE97-FBF57830B14B}"/>
              </a:ext>
            </a:extLst>
          </p:cNvPr>
          <p:cNvSpPr/>
          <p:nvPr/>
        </p:nvSpPr>
        <p:spPr>
          <a:xfrm>
            <a:off x="4283968" y="4005064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D30874F-AD1B-4DAF-8CF7-952682C90622}"/>
              </a:ext>
            </a:extLst>
          </p:cNvPr>
          <p:cNvSpPr/>
          <p:nvPr/>
        </p:nvSpPr>
        <p:spPr>
          <a:xfrm>
            <a:off x="4805734" y="4005064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BD0F2AB-4630-44AA-B50B-52D73CF25DE2}"/>
              </a:ext>
            </a:extLst>
          </p:cNvPr>
          <p:cNvSpPr/>
          <p:nvPr/>
        </p:nvSpPr>
        <p:spPr>
          <a:xfrm>
            <a:off x="5796136" y="3958011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CF936C3-893E-4665-B785-F9DEF37F0A65}"/>
              </a:ext>
            </a:extLst>
          </p:cNvPr>
          <p:cNvSpPr/>
          <p:nvPr/>
        </p:nvSpPr>
        <p:spPr>
          <a:xfrm>
            <a:off x="6264188" y="3958011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2C6B338-6FB1-4B4D-9A20-E1E07853CA64}"/>
              </a:ext>
            </a:extLst>
          </p:cNvPr>
          <p:cNvSpPr/>
          <p:nvPr/>
        </p:nvSpPr>
        <p:spPr>
          <a:xfrm>
            <a:off x="6876256" y="3969200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03E1BAD-ECB3-4C4E-BC40-FF79362E932E}"/>
              </a:ext>
            </a:extLst>
          </p:cNvPr>
          <p:cNvSpPr/>
          <p:nvPr/>
        </p:nvSpPr>
        <p:spPr>
          <a:xfrm>
            <a:off x="7380312" y="3981191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1102FC8-D5B9-43B4-95DC-7FC591DEDE19}"/>
              </a:ext>
            </a:extLst>
          </p:cNvPr>
          <p:cNvSpPr/>
          <p:nvPr/>
        </p:nvSpPr>
        <p:spPr>
          <a:xfrm>
            <a:off x="899592" y="3981191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D7E2430-3676-45E9-82A4-9267E7750AAD}"/>
              </a:ext>
            </a:extLst>
          </p:cNvPr>
          <p:cNvSpPr/>
          <p:nvPr/>
        </p:nvSpPr>
        <p:spPr>
          <a:xfrm>
            <a:off x="1394793" y="3977565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4E43C3B-97A3-4F6A-8640-A7092A6F628C}"/>
              </a:ext>
            </a:extLst>
          </p:cNvPr>
          <p:cNvSpPr/>
          <p:nvPr/>
        </p:nvSpPr>
        <p:spPr>
          <a:xfrm>
            <a:off x="1876127" y="3977565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B1A3D7C-463F-4B64-A97B-849812D0341E}"/>
              </a:ext>
            </a:extLst>
          </p:cNvPr>
          <p:cNvSpPr/>
          <p:nvPr/>
        </p:nvSpPr>
        <p:spPr>
          <a:xfrm>
            <a:off x="2341889" y="3977565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629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987824" y="260648"/>
            <a:ext cx="3024336" cy="7200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Запиши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5C9199-C216-43F7-BA13-AFBC9D7B58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7" t="50283" r="30284" b="29733"/>
          <a:stretch/>
        </p:blipFill>
        <p:spPr>
          <a:xfrm>
            <a:off x="954178" y="1623081"/>
            <a:ext cx="7235643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F77BB042-3F65-47B8-BE2F-5F96FE18C2A5}"/>
              </a:ext>
            </a:extLst>
          </p:cNvPr>
          <p:cNvSpPr/>
          <p:nvPr/>
        </p:nvSpPr>
        <p:spPr>
          <a:xfrm>
            <a:off x="3422229" y="4874879"/>
            <a:ext cx="252028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 + 1 = 5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C6CECF5D-0CDF-4BCE-9E51-50D364D54485}"/>
              </a:ext>
            </a:extLst>
          </p:cNvPr>
          <p:cNvSpPr/>
          <p:nvPr/>
        </p:nvSpPr>
        <p:spPr>
          <a:xfrm>
            <a:off x="6012159" y="4856298"/>
            <a:ext cx="252028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4 - 1 = 3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3147660F-1179-46C5-9391-3FEE21B35404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2270101" y="3935203"/>
            <a:ext cx="2412268" cy="93967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CB5A4419-0BBB-437E-9C2F-84AA7EBBCE82}"/>
              </a:ext>
            </a:extLst>
          </p:cNvPr>
          <p:cNvCxnSpPr>
            <a:cxnSpLocks/>
          </p:cNvCxnSpPr>
          <p:nvPr/>
        </p:nvCxnSpPr>
        <p:spPr>
          <a:xfrm flipV="1">
            <a:off x="2270101" y="3695639"/>
            <a:ext cx="1365795" cy="22098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F0081EF5-BA9F-47A6-BFC6-2973C87EB227}"/>
              </a:ext>
            </a:extLst>
          </p:cNvPr>
          <p:cNvCxnSpPr>
            <a:cxnSpLocks/>
          </p:cNvCxnSpPr>
          <p:nvPr/>
        </p:nvCxnSpPr>
        <p:spPr>
          <a:xfrm>
            <a:off x="5293257" y="2883221"/>
            <a:ext cx="71890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61376516-D95C-45BE-9CD4-E6FFA98BA089}"/>
              </a:ext>
            </a:extLst>
          </p:cNvPr>
          <p:cNvCxnSpPr>
            <a:cxnSpLocks/>
          </p:cNvCxnSpPr>
          <p:nvPr/>
        </p:nvCxnSpPr>
        <p:spPr>
          <a:xfrm flipV="1">
            <a:off x="2195736" y="3935203"/>
            <a:ext cx="3960440" cy="107797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6BCE54AC-3AF8-4993-8E76-0B5D93AF03E9}"/>
              </a:ext>
            </a:extLst>
          </p:cNvPr>
          <p:cNvSpPr/>
          <p:nvPr/>
        </p:nvSpPr>
        <p:spPr>
          <a:xfrm>
            <a:off x="832299" y="4874879"/>
            <a:ext cx="2520280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5 – 1 = 4</a:t>
            </a:r>
          </a:p>
        </p:txBody>
      </p:sp>
    </p:spTree>
    <p:extLst>
      <p:ext uri="{BB962C8B-B14F-4D97-AF65-F5344CB8AC3E}">
        <p14:creationId xmlns:p14="http://schemas.microsoft.com/office/powerpoint/2010/main" val="119188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01218AC-FE1B-4558-9C46-F64FF7708556}"/>
              </a:ext>
            </a:extLst>
          </p:cNvPr>
          <p:cNvSpPr/>
          <p:nvPr/>
        </p:nvSpPr>
        <p:spPr>
          <a:xfrm>
            <a:off x="2051720" y="2276872"/>
            <a:ext cx="5256584" cy="4248472"/>
          </a:xfrm>
          <a:prstGeom prst="roundRect">
            <a:avLst>
              <a:gd name="adj" fmla="val 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" name="Равнобедренный треугольник 2">
            <a:extLst>
              <a:ext uri="{FF2B5EF4-FFF2-40B4-BE49-F238E27FC236}">
                <a16:creationId xmlns:a16="http://schemas.microsoft.com/office/drawing/2014/main" id="{615C307A-1BC4-4498-A490-62D407D1634F}"/>
              </a:ext>
            </a:extLst>
          </p:cNvPr>
          <p:cNvSpPr/>
          <p:nvPr/>
        </p:nvSpPr>
        <p:spPr>
          <a:xfrm>
            <a:off x="1979712" y="476672"/>
            <a:ext cx="5400600" cy="180020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427980F7-DD48-4833-BFBA-167E559BD8AE}"/>
              </a:ext>
            </a:extLst>
          </p:cNvPr>
          <p:cNvSpPr/>
          <p:nvPr/>
        </p:nvSpPr>
        <p:spPr>
          <a:xfrm>
            <a:off x="2627784" y="2450143"/>
            <a:ext cx="1296144" cy="69082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99BAD13D-7676-462F-B1E3-D1B884938775}"/>
              </a:ext>
            </a:extLst>
          </p:cNvPr>
          <p:cNvSpPr/>
          <p:nvPr/>
        </p:nvSpPr>
        <p:spPr>
          <a:xfrm>
            <a:off x="2642262" y="3405127"/>
            <a:ext cx="1296144" cy="69082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0F5C3EE-11B5-432B-84E9-88CD7151ECA6}"/>
              </a:ext>
            </a:extLst>
          </p:cNvPr>
          <p:cNvSpPr/>
          <p:nvPr/>
        </p:nvSpPr>
        <p:spPr>
          <a:xfrm>
            <a:off x="2667096" y="4401108"/>
            <a:ext cx="1296144" cy="677327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4B2EEAED-721A-476C-9D11-78A84341A491}"/>
              </a:ext>
            </a:extLst>
          </p:cNvPr>
          <p:cNvSpPr/>
          <p:nvPr/>
        </p:nvSpPr>
        <p:spPr>
          <a:xfrm>
            <a:off x="5148064" y="2450143"/>
            <a:ext cx="1296144" cy="69082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BF2373BE-8980-424D-BCBE-9C3DC3382A56}"/>
              </a:ext>
            </a:extLst>
          </p:cNvPr>
          <p:cNvSpPr/>
          <p:nvPr/>
        </p:nvSpPr>
        <p:spPr>
          <a:xfrm>
            <a:off x="5148064" y="3448592"/>
            <a:ext cx="1296144" cy="70194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73291453-5A45-44B2-AE5B-FFDC9D559FCE}"/>
              </a:ext>
            </a:extLst>
          </p:cNvPr>
          <p:cNvSpPr/>
          <p:nvPr/>
        </p:nvSpPr>
        <p:spPr>
          <a:xfrm>
            <a:off x="5148064" y="4473116"/>
            <a:ext cx="1296144" cy="60531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E30CB008-A101-4B47-BC24-B9FC533F027E}"/>
              </a:ext>
            </a:extLst>
          </p:cNvPr>
          <p:cNvSpPr/>
          <p:nvPr/>
        </p:nvSpPr>
        <p:spPr>
          <a:xfrm>
            <a:off x="5148064" y="2450142"/>
            <a:ext cx="1296144" cy="69082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2CE4FF81-0036-4470-901A-AF2FD4F5A536}"/>
              </a:ext>
            </a:extLst>
          </p:cNvPr>
          <p:cNvSpPr/>
          <p:nvPr/>
        </p:nvSpPr>
        <p:spPr>
          <a:xfrm>
            <a:off x="5148064" y="3429000"/>
            <a:ext cx="1296144" cy="721537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87BBD696-4217-4AEF-BAD5-D096A4179517}"/>
              </a:ext>
            </a:extLst>
          </p:cNvPr>
          <p:cNvSpPr/>
          <p:nvPr/>
        </p:nvSpPr>
        <p:spPr>
          <a:xfrm>
            <a:off x="5148064" y="4417520"/>
            <a:ext cx="1296144" cy="66091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6C1B4F2A-8D9F-4039-830E-855779CCF7E4}"/>
              </a:ext>
            </a:extLst>
          </p:cNvPr>
          <p:cNvSpPr/>
          <p:nvPr/>
        </p:nvSpPr>
        <p:spPr>
          <a:xfrm>
            <a:off x="2660455" y="5339664"/>
            <a:ext cx="1296144" cy="69082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B289DE38-B2ED-4676-9D7D-51491B4360B4}"/>
              </a:ext>
            </a:extLst>
          </p:cNvPr>
          <p:cNvSpPr/>
          <p:nvPr/>
        </p:nvSpPr>
        <p:spPr>
          <a:xfrm>
            <a:off x="5162415" y="5345418"/>
            <a:ext cx="1296144" cy="71651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3D0A2322-241B-435C-8F8C-B9E451BC166A}"/>
              </a:ext>
            </a:extLst>
          </p:cNvPr>
          <p:cNvSpPr/>
          <p:nvPr/>
        </p:nvSpPr>
        <p:spPr>
          <a:xfrm>
            <a:off x="5148063" y="5339664"/>
            <a:ext cx="1310495" cy="71651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3873CC95-BCB8-4D1B-8CC0-F398F4033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612" y="617225"/>
            <a:ext cx="2189672" cy="171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96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F876EA8-690C-46BC-9495-E4DDBD30BF94}"/>
              </a:ext>
            </a:extLst>
          </p:cNvPr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31"/>
          <a:stretch/>
        </p:blipFill>
        <p:spPr bwMode="auto">
          <a:xfrm>
            <a:off x="2638028" y="404664"/>
            <a:ext cx="3518148" cy="61009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A08B42E-1F92-4852-A747-4EDAF179D031}"/>
              </a:ext>
            </a:extLst>
          </p:cNvPr>
          <p:cNvSpPr txBox="1"/>
          <p:nvPr/>
        </p:nvSpPr>
        <p:spPr>
          <a:xfrm>
            <a:off x="4397102" y="1617355"/>
            <a:ext cx="864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solidFill>
                  <a:schemeClr val="accent4"/>
                </a:solidFill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E26C22-5353-4F56-9A2D-4570AEAC407B}"/>
              </a:ext>
            </a:extLst>
          </p:cNvPr>
          <p:cNvSpPr txBox="1"/>
          <p:nvPr/>
        </p:nvSpPr>
        <p:spPr>
          <a:xfrm>
            <a:off x="3085517" y="2780928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solidFill>
                  <a:schemeClr val="accent4"/>
                </a:solidFill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ACAEA7-903E-4554-A0A2-3A1B27977384}"/>
              </a:ext>
            </a:extLst>
          </p:cNvPr>
          <p:cNvSpPr txBox="1"/>
          <p:nvPr/>
        </p:nvSpPr>
        <p:spPr>
          <a:xfrm>
            <a:off x="4397102" y="3933056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solidFill>
                  <a:schemeClr val="accent4"/>
                </a:solidFill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A270A7-EDFF-4393-BBFD-71DEFEC262C5}"/>
              </a:ext>
            </a:extLst>
          </p:cNvPr>
          <p:cNvSpPr txBox="1"/>
          <p:nvPr/>
        </p:nvSpPr>
        <p:spPr>
          <a:xfrm>
            <a:off x="3110173" y="5085184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solidFill>
                  <a:schemeClr val="accent4"/>
                </a:solidFill>
              </a:rPr>
              <a:t>4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0623B44-41E6-41A2-B1D7-EF646F02E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53327"/>
            <a:ext cx="2405696" cy="188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58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699792" y="332656"/>
            <a:ext cx="3744416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Самооценка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17F520BE-E27F-4867-A77E-A7A58B884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" y="1154762"/>
            <a:ext cx="367700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66D6E778-7ACC-46E2-B531-FF72AAFD0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24944"/>
            <a:ext cx="2405696" cy="188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5F9A10B5-91CC-4EF3-9212-791594CD2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75405"/>
            <a:ext cx="1109552" cy="86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40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699792" y="332656"/>
            <a:ext cx="3384376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Итог урока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CE424515-DA09-4DC4-9F48-F407B40920B1}"/>
              </a:ext>
            </a:extLst>
          </p:cNvPr>
          <p:cNvSpPr/>
          <p:nvPr/>
        </p:nvSpPr>
        <p:spPr>
          <a:xfrm>
            <a:off x="1403648" y="1904612"/>
            <a:ext cx="5865341" cy="151216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Чтобы получить число 5…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FC51E83-353A-456D-96CC-AF3F96304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704632"/>
            <a:ext cx="2405696" cy="188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24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274041" y="282156"/>
            <a:ext cx="4602215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Настрой на урок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CFB22F8-C352-4DBD-8851-CA5B81B20FF2}"/>
              </a:ext>
            </a:extLst>
          </p:cNvPr>
          <p:cNvSpPr/>
          <p:nvPr/>
        </p:nvSpPr>
        <p:spPr>
          <a:xfrm>
            <a:off x="1043608" y="1484784"/>
            <a:ext cx="7056784" cy="25922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Я рада подружиться с вами,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</a:rPr>
              <a:t>Надеюсь: станем мы друзьями.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</a:rPr>
              <a:t>Меня получите за знанья,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</a:rPr>
              <a:t>За труд, за долгие старанья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D164EB-003A-4B57-984D-251D9FE7E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77164"/>
            <a:ext cx="2957247" cy="231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37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627784" y="332656"/>
            <a:ext cx="3384376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Тема урока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CFB22F8-C352-4DBD-8851-CA5B81B20FF2}"/>
              </a:ext>
            </a:extLst>
          </p:cNvPr>
          <p:cNvSpPr/>
          <p:nvPr/>
        </p:nvSpPr>
        <p:spPr>
          <a:xfrm>
            <a:off x="1835696" y="1628800"/>
            <a:ext cx="5148572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Числа 1, 2, 3, 4, 5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2A0DC8D6-83A1-4F75-8246-0A95C7CEC053}"/>
              </a:ext>
            </a:extLst>
          </p:cNvPr>
          <p:cNvSpPr/>
          <p:nvPr/>
        </p:nvSpPr>
        <p:spPr>
          <a:xfrm>
            <a:off x="2195736" y="2852936"/>
            <a:ext cx="4320480" cy="8640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Состав числа 5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BCEB895-224B-4EF4-83D4-005949CB8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77164"/>
            <a:ext cx="2957247" cy="231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65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3478904" y="260648"/>
            <a:ext cx="1872208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Счёт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01218AC-FE1B-4558-9C46-F64FF7708556}"/>
              </a:ext>
            </a:extLst>
          </p:cNvPr>
          <p:cNvSpPr/>
          <p:nvPr/>
        </p:nvSpPr>
        <p:spPr>
          <a:xfrm>
            <a:off x="1606696" y="1268760"/>
            <a:ext cx="5385231" cy="13681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Счёт по цепочке от 1 до …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EA2B0C4-E35D-43D1-971F-C36E9E8D813D}"/>
              </a:ext>
            </a:extLst>
          </p:cNvPr>
          <p:cNvSpPr/>
          <p:nvPr/>
        </p:nvSpPr>
        <p:spPr>
          <a:xfrm>
            <a:off x="1606696" y="3212976"/>
            <a:ext cx="5616624" cy="15841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Обратный счёт по цепочке от 10 до …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E989788-0BB9-4B12-BDEA-965EA27EB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97152"/>
            <a:ext cx="2405696" cy="188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33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159732" y="272044"/>
            <a:ext cx="5009085" cy="108041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Что можно сделать из 5 геометрических фигур?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1C16594-1D57-4B6A-9D02-FBE47F7B8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70745"/>
            <a:ext cx="2405696" cy="188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DF9B024-D134-47BD-92A4-7278593426CD}"/>
              </a:ext>
            </a:extLst>
          </p:cNvPr>
          <p:cNvSpPr/>
          <p:nvPr/>
        </p:nvSpPr>
        <p:spPr>
          <a:xfrm>
            <a:off x="1039666" y="1844824"/>
            <a:ext cx="1512168" cy="136815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922AD00-1342-434E-B6A8-C0389CC60181}"/>
              </a:ext>
            </a:extLst>
          </p:cNvPr>
          <p:cNvSpPr/>
          <p:nvPr/>
        </p:nvSpPr>
        <p:spPr>
          <a:xfrm>
            <a:off x="5548050" y="1920853"/>
            <a:ext cx="2556284" cy="136815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id="{05ED0937-9B48-4F71-A580-CC5D692E1CCE}"/>
              </a:ext>
            </a:extLst>
          </p:cNvPr>
          <p:cNvSpPr/>
          <p:nvPr/>
        </p:nvSpPr>
        <p:spPr>
          <a:xfrm>
            <a:off x="1188515" y="4365104"/>
            <a:ext cx="1656184" cy="1728192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8BB2E20A-F874-4504-9FD7-FF5AD7BFFD1C}"/>
              </a:ext>
            </a:extLst>
          </p:cNvPr>
          <p:cNvSpPr/>
          <p:nvPr/>
        </p:nvSpPr>
        <p:spPr>
          <a:xfrm>
            <a:off x="4169384" y="4581128"/>
            <a:ext cx="1368152" cy="12961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иугольник 9">
            <a:extLst>
              <a:ext uri="{FF2B5EF4-FFF2-40B4-BE49-F238E27FC236}">
                <a16:creationId xmlns:a16="http://schemas.microsoft.com/office/drawing/2014/main" id="{545A41E2-548F-4080-8A10-9C7C19D1ED20}"/>
              </a:ext>
            </a:extLst>
          </p:cNvPr>
          <p:cNvSpPr/>
          <p:nvPr/>
        </p:nvSpPr>
        <p:spPr>
          <a:xfrm>
            <a:off x="5868144" y="4153216"/>
            <a:ext cx="2133065" cy="1944216"/>
          </a:xfrm>
          <a:prstGeom prst="pentagon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86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3707904" y="332656"/>
            <a:ext cx="1800200" cy="66125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Ребус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148460C-6FE2-432D-8AED-B27A6EBEC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696" y="1988840"/>
            <a:ext cx="330930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21945B53-B6C9-455E-B5DD-837542A80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520" y="1318456"/>
            <a:ext cx="1340768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BC260DFB-AC96-49E9-9C41-8DC03362C5C9}"/>
              </a:ext>
            </a:extLst>
          </p:cNvPr>
          <p:cNvSpPr/>
          <p:nvPr/>
        </p:nvSpPr>
        <p:spPr>
          <a:xfrm>
            <a:off x="4788024" y="2690918"/>
            <a:ext cx="2131895" cy="11881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НО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3C5BBA6B-A961-4B97-9695-9C3C21C14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443" y="3717032"/>
            <a:ext cx="314096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50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3707904" y="332656"/>
            <a:ext cx="1800200" cy="66125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Ребус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148460C-6FE2-432D-8AED-B27A6EBEC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26373"/>
            <a:ext cx="330930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21945B53-B6C9-455E-B5DD-837542A80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720" y="1255989"/>
            <a:ext cx="1340768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BC260DFB-AC96-49E9-9C41-8DC03362C5C9}"/>
              </a:ext>
            </a:extLst>
          </p:cNvPr>
          <p:cNvSpPr/>
          <p:nvPr/>
        </p:nvSpPr>
        <p:spPr>
          <a:xfrm>
            <a:off x="1526232" y="2596757"/>
            <a:ext cx="1123783" cy="11881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16D109A8-0B36-4B30-9DB2-F2C35CBD8B17}"/>
              </a:ext>
            </a:extLst>
          </p:cNvPr>
          <p:cNvSpPr/>
          <p:nvPr/>
        </p:nvSpPr>
        <p:spPr>
          <a:xfrm>
            <a:off x="6178488" y="2659224"/>
            <a:ext cx="1123783" cy="11881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А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11A6133F-4104-4B1C-89AD-E388D43A3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8F9FB"/>
              </a:clrFrom>
              <a:clrTo>
                <a:srgbClr val="F8F9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997" y="3847356"/>
            <a:ext cx="3635675" cy="300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03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3707904" y="332656"/>
            <a:ext cx="1800200" cy="66125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Ребус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148460C-6FE2-432D-8AED-B27A6EBEC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623" y="1772816"/>
            <a:ext cx="330930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21945B53-B6C9-455E-B5DD-837542A80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698" y="1318456"/>
            <a:ext cx="1340768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16D109A8-0B36-4B30-9DB2-F2C35CBD8B17}"/>
              </a:ext>
            </a:extLst>
          </p:cNvPr>
          <p:cNvSpPr/>
          <p:nvPr/>
        </p:nvSpPr>
        <p:spPr>
          <a:xfrm>
            <a:off x="5292081" y="2708920"/>
            <a:ext cx="1728192" cy="11881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КА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51C8DC6B-8044-46C3-BC79-E42AEDC49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45024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15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2627784" y="332656"/>
            <a:ext cx="4968552" cy="7200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Составь примеры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C3D0096-59AB-40F9-9BB4-2A2C9F1CD3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1" t="18500" r="27961" b="28581"/>
          <a:stretch/>
        </p:blipFill>
        <p:spPr>
          <a:xfrm>
            <a:off x="682711" y="1448781"/>
            <a:ext cx="4456066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20E98E0-23C2-4EF5-8C1C-6233A96D90C4}"/>
              </a:ext>
            </a:extLst>
          </p:cNvPr>
          <p:cNvSpPr/>
          <p:nvPr/>
        </p:nvSpPr>
        <p:spPr>
          <a:xfrm>
            <a:off x="5436096" y="1484784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 + 1 = 5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2B1CBFDE-A972-4EB4-9371-FDC852F0BD26}"/>
              </a:ext>
            </a:extLst>
          </p:cNvPr>
          <p:cNvSpPr/>
          <p:nvPr/>
        </p:nvSpPr>
        <p:spPr>
          <a:xfrm>
            <a:off x="5520572" y="2742002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3 + 2 = 5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F0B257DD-E81A-444C-A9BD-0F96F129F0A7}"/>
              </a:ext>
            </a:extLst>
          </p:cNvPr>
          <p:cNvSpPr/>
          <p:nvPr/>
        </p:nvSpPr>
        <p:spPr>
          <a:xfrm>
            <a:off x="5436096" y="3999221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 + 3 = 5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03BA6DAB-2568-4FB7-9121-5B2317098C54}"/>
              </a:ext>
            </a:extLst>
          </p:cNvPr>
          <p:cNvSpPr/>
          <p:nvPr/>
        </p:nvSpPr>
        <p:spPr>
          <a:xfrm>
            <a:off x="5436096" y="5373216"/>
            <a:ext cx="27363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 + 4 = 5</a:t>
            </a:r>
          </a:p>
        </p:txBody>
      </p:sp>
    </p:spTree>
    <p:extLst>
      <p:ext uri="{BB962C8B-B14F-4D97-AF65-F5344CB8AC3E}">
        <p14:creationId xmlns:p14="http://schemas.microsoft.com/office/powerpoint/2010/main" val="144883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233</Words>
  <Application>Microsoft Office PowerPoint</Application>
  <PresentationFormat>Экран (4:3)</PresentationFormat>
  <Paragraphs>91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Ден</cp:lastModifiedBy>
  <cp:revision>72</cp:revision>
  <dcterms:created xsi:type="dcterms:W3CDTF">2017-08-13T05:03:26Z</dcterms:created>
  <dcterms:modified xsi:type="dcterms:W3CDTF">2019-09-26T04:46:15Z</dcterms:modified>
</cp:coreProperties>
</file>