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6" r:id="rId2"/>
  </p:sldMasterIdLst>
  <p:notesMasterIdLst>
    <p:notesMasterId r:id="rId10"/>
  </p:notesMasterIdLst>
  <p:sldIdLst>
    <p:sldId id="271" r:id="rId3"/>
    <p:sldId id="262" r:id="rId4"/>
    <p:sldId id="275" r:id="rId5"/>
    <p:sldId id="278" r:id="rId6"/>
    <p:sldId id="282" r:id="rId7"/>
    <p:sldId id="283" r:id="rId8"/>
    <p:sldId id="27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47A4D2E-6E20-4BF3-B128-651D4F3A6AE2}" type="datetimeFigureOut">
              <a:rPr lang="ru-RU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CD06E8-2394-46AA-ACDC-0F5FBB5A4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71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E8801C-4CCF-41BD-A8CE-9208A20DA277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2B2506-9459-4F79-87B9-ED19D1C3EC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D85084-C86E-4121-9BAE-DD5130A8207A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267BE-C367-4E7B-8B1C-7368E35FE8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F31298-4A81-4EDF-85A4-A6F4346D7B80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EDED27-3A45-4DD8-A2C3-D4F22A1159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3DC2A5-5967-4B62-A309-861181CA57A2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820927-51DF-4CAE-80A3-F9E8002D71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7B0797-8C90-40F1-9281-9FC6F2D23443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23157-1935-4D62-A74D-57C56BC1FE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6F1C0-1482-45DA-B022-623E4E1DC95F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DA3D3-BB0F-4D24-A5F3-80C9B8BB33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DBB2D6-C5A8-4E11-87C0-7F8BCA533434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7C4EB8-1D55-4061-B492-6B2C981840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A32CFF-EECB-4172-A92A-A7616EBA7EF2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CE72B8-B345-4D24-853B-E4B82C6981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B7C852-D17F-456C-888A-E549018C9DF6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518BF-B62C-495D-B7B5-373AF46EF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7DCF87-5B00-4CFE-B13B-CA1E33C3BD46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5C632-8F1C-4CB6-8F8A-3384641A23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F7031-76C3-4DE9-868F-133E821847B1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EA1009-AB25-45AF-B4F3-51304CD797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024A9AE9-7AD4-47EC-B65C-E92AC5EC69C2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4EC205DE-748C-4793-AE8D-96F08B4E09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024A9AE9-7AD4-47EC-B65C-E92AC5EC69C2}" type="datetime1">
              <a:rPr lang="ru-RU" smtClean="0"/>
              <a:pPr>
                <a:defRPr/>
              </a:pPr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4EC205DE-748C-4793-AE8D-96F08B4E09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85918" y="1000108"/>
            <a:ext cx="5143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  <a:ea typeface="BatangChe" pitchFamily="49" charset="-127"/>
              </a:rPr>
              <a:t>Где живут слоны?</a:t>
            </a: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1904519"/>
            <a:ext cx="803126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Окружающий мир</a:t>
            </a:r>
          </a:p>
          <a:p>
            <a:pPr algn="ctr">
              <a:buNone/>
            </a:pPr>
            <a:endParaRPr lang="ru-RU" sz="2800" b="1" dirty="0" smtClean="0">
              <a:solidFill>
                <a:srgbClr val="0070C0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УМК «Школа России»</a:t>
            </a:r>
          </a:p>
          <a:p>
            <a:pPr algn="ctr">
              <a:buNone/>
            </a:pPr>
            <a:endParaRPr lang="ru-RU" sz="2800" b="1" dirty="0" smtClean="0">
              <a:solidFill>
                <a:srgbClr val="0070C0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1 класс</a:t>
            </a:r>
          </a:p>
          <a:p>
            <a:pPr algn="ctr">
              <a:buNone/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Лысикова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Ирина Александровна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Эртильская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СОШ с УИОП»</a:t>
            </a:r>
          </a:p>
          <a:p>
            <a:pPr algn="ctr">
              <a:buNone/>
            </a:pP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FF0268-242B-4EF3-948B-4D111510084F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3"/>
          </p:nvPr>
        </p:nvSpPr>
        <p:spPr>
          <a:xfrm>
            <a:off x="428596" y="8572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err="1" smtClean="0"/>
              <a:t>Муравьишка</a:t>
            </a:r>
            <a:r>
              <a:rPr lang="ru-RU" sz="3200" dirty="0" smtClean="0"/>
              <a:t> сегодня принёс загадку девочкам и мальчикам. Отгадайте её.</a:t>
            </a:r>
            <a:endParaRPr lang="ru-RU" sz="3200" b="1" dirty="0" smtClean="0"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75915"/>
            <a:ext cx="3024336" cy="480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quarter" idx="13"/>
          </p:nvPr>
        </p:nvSpPr>
        <p:spPr>
          <a:xfrm>
            <a:off x="428596" y="8572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Длинный хобот вместо носа.</a:t>
            </a:r>
            <a:br>
              <a:rPr lang="ru-RU" sz="3200" dirty="0"/>
            </a:br>
            <a:r>
              <a:rPr lang="ru-RU" sz="3200" dirty="0"/>
              <a:t>В жаркий день в нем воду носит.</a:t>
            </a:r>
            <a:br>
              <a:rPr lang="ru-RU" sz="3200" dirty="0"/>
            </a:br>
            <a:r>
              <a:rPr lang="ru-RU" sz="3200" dirty="0"/>
              <a:t>И огромными ушами</a:t>
            </a:r>
            <a:br>
              <a:rPr lang="ru-RU" sz="3200" dirty="0"/>
            </a:br>
            <a:r>
              <a:rPr lang="ru-RU" sz="3200" dirty="0"/>
              <a:t>Машет словно парусами.</a:t>
            </a:r>
            <a:br>
              <a:rPr lang="ru-RU" sz="3200" dirty="0"/>
            </a:br>
            <a:r>
              <a:rPr lang="ru-RU" sz="3200" dirty="0"/>
              <a:t>Этот добрый великан –</a:t>
            </a:r>
            <a:br>
              <a:rPr lang="ru-RU" sz="3200" dirty="0"/>
            </a:br>
            <a:r>
              <a:rPr lang="ru-RU" sz="3200" dirty="0"/>
              <a:t>Житель дальних жарких стран.</a:t>
            </a:r>
            <a:br>
              <a:rPr lang="ru-RU" sz="3200" dirty="0"/>
            </a:br>
            <a:r>
              <a:rPr lang="ru-RU" sz="3200" dirty="0"/>
              <a:t>Фруктов может съесть пять тонн</a:t>
            </a:r>
            <a:br>
              <a:rPr lang="ru-RU" sz="3200" dirty="0"/>
            </a:br>
            <a:r>
              <a:rPr lang="ru-RU" sz="3200" dirty="0"/>
              <a:t>Серый африканский </a:t>
            </a:r>
            <a:r>
              <a:rPr lang="ru-RU" sz="3200" dirty="0" smtClean="0"/>
              <a:t>…</a:t>
            </a:r>
            <a:endParaRPr lang="ru-RU" sz="3200" b="1" dirty="0" smtClean="0"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011362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02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925" y="1196752"/>
            <a:ext cx="6448452" cy="513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9832" y="179929"/>
            <a:ext cx="2880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СЛОН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7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640960" cy="4590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338753"/>
            <a:ext cx="5203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Животные саванны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52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704274" cy="501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23728" y="338753"/>
            <a:ext cx="5203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Животные тропиков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37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428596" y="2852936"/>
            <a:ext cx="8472518" cy="345638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 smtClean="0">
                <a:latin typeface="Arial Black" pitchFamily="34" charset="0"/>
              </a:rPr>
              <a:t>На Земле есть районы, где круглый год жарко. Это саванны и тропические леса.</a:t>
            </a:r>
          </a:p>
          <a:p>
            <a:pPr marL="45720" indent="0">
              <a:buNone/>
            </a:pPr>
            <a:r>
              <a:rPr lang="ru-RU" sz="2400" dirty="0" smtClean="0">
                <a:latin typeface="Arial Black" pitchFamily="34" charset="0"/>
              </a:rPr>
              <a:t>Там живут не только слоны, но и львы, носороги, зебры, жирафы.</a:t>
            </a:r>
          </a:p>
          <a:p>
            <a:pPr marL="45720" indent="0">
              <a:buNone/>
            </a:pPr>
            <a:r>
              <a:rPr lang="ru-RU" sz="2400" dirty="0" smtClean="0">
                <a:latin typeface="Arial Black" pitchFamily="34" charset="0"/>
              </a:rPr>
              <a:t>Встречаются там и страусы, павлины, обезьяны, крокодилы, черепахи, питоны и многие другие животные.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4" y="144463"/>
            <a:ext cx="2111906" cy="256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31840" y="411028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Вывод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</TotalTime>
  <Words>97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Воздушный поток</vt:lpstr>
      <vt:lpstr>1_Воздушный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Ирина</cp:lastModifiedBy>
  <cp:revision>21</cp:revision>
  <dcterms:created xsi:type="dcterms:W3CDTF">2011-01-25T17:32:17Z</dcterms:created>
  <dcterms:modified xsi:type="dcterms:W3CDTF">2023-02-18T09:14:13Z</dcterms:modified>
</cp:coreProperties>
</file>