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00" r:id="rId2"/>
    <p:sldId id="299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7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CC"/>
    <a:srgbClr val="3333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1029" autoAdjust="0"/>
    <p:restoredTop sz="94660" autoAdjust="0"/>
  </p:normalViewPr>
  <p:slideViewPr>
    <p:cSldViewPr snapToGrid="0">
      <p:cViewPr varScale="1">
        <p:scale>
          <a:sx n="73" d="100"/>
          <a:sy n="73" d="100"/>
        </p:scale>
        <p:origin x="-378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6DCAF8-DEBE-4788-9E1D-B2FE8AD669CA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44C813-5627-4AF0-98F3-427E04DCF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6411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15153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470306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5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20C87F-86A5-4A26-914A-F90E3174F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2264657-A362-4096-9CB7-D0505D9CB6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14AA017-89E4-47D9-A500-9BEDFB2EF7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5DAC0-2582-44C7-A091-24E3A1B4FD42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B62315B-A093-40DF-BA02-71732F4211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447EC24-C576-40FF-8E01-58B39ADDE0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C2259-2563-4378-A8F6-A4925301DF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6519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0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1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16.jpeg"/><Relationship Id="rId10" Type="http://schemas.openxmlformats.org/officeDocument/2006/relationships/image" Target="../media/image9.png"/><Relationship Id="rId4" Type="http://schemas.openxmlformats.org/officeDocument/2006/relationships/image" Target="../media/image15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12" Type="http://schemas.openxmlformats.org/officeDocument/2006/relationships/image" Target="../media/image1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10.jpe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15.jpe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1.png"/><Relationship Id="rId3" Type="http://schemas.openxmlformats.org/officeDocument/2006/relationships/image" Target="../media/image2.jpeg"/><Relationship Id="rId7" Type="http://schemas.openxmlformats.org/officeDocument/2006/relationships/image" Target="../media/image8.jpeg"/><Relationship Id="rId12" Type="http://schemas.openxmlformats.org/officeDocument/2006/relationships/image" Target="../media/image10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9.jpeg"/><Relationship Id="rId4" Type="http://schemas.openxmlformats.org/officeDocument/2006/relationships/image" Target="../media/image5.png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8.jpeg"/><Relationship Id="rId12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0.jpe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2.jpeg"/><Relationship Id="rId7" Type="http://schemas.openxmlformats.org/officeDocument/2006/relationships/image" Target="../media/image23.jpe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9.jpeg"/><Relationship Id="rId5" Type="http://schemas.openxmlformats.org/officeDocument/2006/relationships/image" Target="../media/image6.jpeg"/><Relationship Id="rId10" Type="http://schemas.openxmlformats.org/officeDocument/2006/relationships/image" Target="../media/image25.png"/><Relationship Id="rId4" Type="http://schemas.openxmlformats.org/officeDocument/2006/relationships/image" Target="../media/image5.png"/><Relationship Id="rId9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2595" y="2155371"/>
            <a:ext cx="9379132" cy="19389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Игра  «Путешествие Буратино»</a:t>
            </a:r>
          </a:p>
          <a:p>
            <a:endParaRPr lang="ru-RU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07532" y="5812971"/>
            <a:ext cx="3226526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Автор: 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Сачишина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Э.Б.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999" y="0"/>
            <a:ext cx="1049382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715168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97272" y="522512"/>
          <a:ext cx="10045344" cy="5734593"/>
        </p:xfrm>
        <a:graphic>
          <a:graphicData uri="http://schemas.openxmlformats.org/drawingml/2006/table">
            <a:tbl>
              <a:tblPr/>
              <a:tblGrid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</a:tblGrid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2272937" y="2364377"/>
            <a:ext cx="156755" cy="169817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341326" y="2351313"/>
            <a:ext cx="104504" cy="1306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341325" y="1097281"/>
            <a:ext cx="139337" cy="13933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66" name="AutoShape 2" descr="https://kartinkin.net/pics/uploads/posts/2022-08/1660107926_30-kartinkin-net-p-fon-dlya-prezentatsii-buratino-krasivo-3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0" name="Picture 6" descr="https://cdn33.printdirect.ru/cache/product/82/a1/2646122/tov/all/500z500_front_382_0_0_0_6bd0a80c8a27b783076c576bfed2.jpg?rnd=1311476613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911531" y="1228360"/>
            <a:ext cx="901336" cy="1198611"/>
          </a:xfrm>
          <a:prstGeom prst="rect">
            <a:avLst/>
          </a:prstGeom>
          <a:noFill/>
        </p:spPr>
      </p:pic>
      <p:pic>
        <p:nvPicPr>
          <p:cNvPr id="25" name="Picture 18" descr="https://cdn1.ozone.ru/s3/multimedia-f/630125661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2217" y="0"/>
            <a:ext cx="1294401" cy="1280173"/>
          </a:xfrm>
          <a:prstGeom prst="rect">
            <a:avLst/>
          </a:prstGeom>
          <a:noFill/>
        </p:spPr>
      </p:pic>
      <p:pic>
        <p:nvPicPr>
          <p:cNvPr id="26" name="Picture 4" descr="https://catherineasquithgallery.com/uploads/posts/2021-03/1614587525_107-p-kartinki-skazki-na-belom-fone-112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0692675" y="3142123"/>
            <a:ext cx="846182" cy="1212978"/>
          </a:xfrm>
          <a:prstGeom prst="rect">
            <a:avLst/>
          </a:prstGeom>
          <a:noFill/>
        </p:spPr>
      </p:pic>
      <p:pic>
        <p:nvPicPr>
          <p:cNvPr id="27" name="Picture 2" descr="https://content.foto.my.mail.ru/mail/isidora5819/_blogs/i-759.jpg"/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1587" y="2017019"/>
            <a:ext cx="1065213" cy="11102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8" descr="https://abrakadabra.fun/uploads/posts/2022-03/1646495387_20-abrakadabra-fun-p-klipart-trava-48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flipH="1">
            <a:off x="5363302" y="4248331"/>
            <a:ext cx="1979381" cy="1440000"/>
          </a:xfrm>
          <a:prstGeom prst="rect">
            <a:avLst/>
          </a:prstGeom>
          <a:noFill/>
        </p:spPr>
      </p:pic>
      <p:pic>
        <p:nvPicPr>
          <p:cNvPr id="29" name="Picture 14" descr="https://tse1.explicit.bing.net/th?id=OIP.lxFmKlmGYEnLz_FCGgn_LgHaLk&amp;pid=Api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36127" flipH="1">
            <a:off x="5244462" y="4024104"/>
            <a:ext cx="882072" cy="1307840"/>
          </a:xfrm>
          <a:prstGeom prst="rect">
            <a:avLst/>
          </a:prstGeom>
          <a:noFill/>
        </p:spPr>
      </p:pic>
      <p:pic>
        <p:nvPicPr>
          <p:cNvPr id="30" name="Picture 6" descr="https://manuskript-shop.ru/assets/images/products/503815/10001694955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99064" y="3557335"/>
            <a:ext cx="587827" cy="857910"/>
          </a:xfrm>
          <a:prstGeom prst="rect">
            <a:avLst/>
          </a:prstGeom>
          <a:noFill/>
        </p:spPr>
      </p:pic>
      <p:pic>
        <p:nvPicPr>
          <p:cNvPr id="32" name="Picture 20" descr="https://i.pinimg.com/736x/63/45/21/634521c154b7f3c10a92c2375b182760--knitting-humor-knitting-needles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3393" y="2132150"/>
            <a:ext cx="862149" cy="862149"/>
          </a:xfrm>
          <a:prstGeom prst="rect">
            <a:avLst/>
          </a:prstGeom>
          <a:noFill/>
        </p:spPr>
      </p:pic>
      <p:pic>
        <p:nvPicPr>
          <p:cNvPr id="33" name="Picture 2" descr="https://fikiwiki.com/uploads/posts/2022-02/1644964157_1-fikiwiki-com-p-kartinki-ozera-dlya-detei-1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18161" y="2472507"/>
            <a:ext cx="1400210" cy="1298303"/>
          </a:xfrm>
          <a:prstGeom prst="rect">
            <a:avLst/>
          </a:prstGeom>
          <a:noFill/>
        </p:spPr>
      </p:pic>
      <p:pic>
        <p:nvPicPr>
          <p:cNvPr id="31" name="Picture 2" descr="https://zamanilka.ru/wp-content/uploads/2022/10/derevya-dlya-detei-9.jpg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142352" y="5418000"/>
            <a:ext cx="2049648" cy="1440000"/>
          </a:xfrm>
          <a:prstGeom prst="rect">
            <a:avLst/>
          </a:prstGeom>
          <a:noFill/>
        </p:spPr>
      </p:pic>
      <p:pic>
        <p:nvPicPr>
          <p:cNvPr id="34" name="Picture 6" descr="https://abrakadabra.fun/uploads/posts/2021-12/1639604848_28-abrakadabra-fun-p-priroda-na-prozrachnom-fone-32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0" y="5058000"/>
            <a:ext cx="2365503" cy="1800000"/>
          </a:xfrm>
          <a:prstGeom prst="rect">
            <a:avLst/>
          </a:prstGeom>
          <a:noFill/>
        </p:spPr>
      </p:pic>
      <p:pic>
        <p:nvPicPr>
          <p:cNvPr id="35" name="Picture 2" descr="https://abrakadabra.fun/uploads/posts/2022-02/1643705686_27-abrakadabra-fun-p-multyashnie-tsveti-na-prozrachnom-fone-60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3885806" y="2483215"/>
            <a:ext cx="2017228" cy="1097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3.00578E-6 L 0.41432 -3.00578E-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6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433 4.56647E-6 L 0.41198 -0.17365 " pathEditMode="relative" rAng="0" ptsTypes="AA">
                                      <p:cBhvr>
                                        <p:cTn id="17" dur="5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97272" y="522512"/>
          <a:ext cx="10045344" cy="5734593"/>
        </p:xfrm>
        <a:graphic>
          <a:graphicData uri="http://schemas.openxmlformats.org/drawingml/2006/table">
            <a:tbl>
              <a:tblPr/>
              <a:tblGrid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</a:tblGrid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2272937" y="2364377"/>
            <a:ext cx="156755" cy="169817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341326" y="2351313"/>
            <a:ext cx="104504" cy="1306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341325" y="1097281"/>
            <a:ext cx="139337" cy="13933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H="1">
            <a:off x="9810205" y="1110343"/>
            <a:ext cx="143690" cy="130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9831977" y="4293327"/>
            <a:ext cx="139337" cy="13933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66" name="AutoShape 2" descr="https://kartinkin.net/pics/uploads/posts/2022-08/1660107926_30-kartinkin-net-p-fon-dlya-prezentatsii-buratino-krasivo-3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0" name="Picture 6" descr="https://cdn33.printdirect.ru/cache/product/82/a1/2646122/tov/all/500z500_front_382_0_0_0_6bd0a80c8a27b783076c576bfed2.jpg?rnd=1311476613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947988" y="0"/>
            <a:ext cx="901336" cy="1198611"/>
          </a:xfrm>
          <a:prstGeom prst="rect">
            <a:avLst/>
          </a:prstGeom>
          <a:noFill/>
        </p:spPr>
      </p:pic>
      <p:pic>
        <p:nvPicPr>
          <p:cNvPr id="25" name="Picture 18" descr="https://cdn1.ozone.ru/s3/multimedia-f/630125661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2217" y="0"/>
            <a:ext cx="1294401" cy="1280173"/>
          </a:xfrm>
          <a:prstGeom prst="rect">
            <a:avLst/>
          </a:prstGeom>
          <a:noFill/>
        </p:spPr>
      </p:pic>
      <p:pic>
        <p:nvPicPr>
          <p:cNvPr id="26" name="Picture 4" descr="https://catherineasquithgallery.com/uploads/posts/2021-03/1614587525_107-p-kartinki-skazki-na-belom-fone-112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0668000" y="3200181"/>
            <a:ext cx="892904" cy="1212978"/>
          </a:xfrm>
          <a:prstGeom prst="rect">
            <a:avLst/>
          </a:prstGeom>
          <a:noFill/>
        </p:spPr>
      </p:pic>
      <p:pic>
        <p:nvPicPr>
          <p:cNvPr id="27" name="Picture 2" descr="https://content.foto.my.mail.ru/mail/isidora5819/_blogs/i-759.jpg"/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1587" y="2017019"/>
            <a:ext cx="1065213" cy="11102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8" descr="https://abrakadabra.fun/uploads/posts/2022-03/1646495387_20-abrakadabra-fun-p-klipart-trava-48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flipH="1">
            <a:off x="5363302" y="4248331"/>
            <a:ext cx="1979381" cy="1440000"/>
          </a:xfrm>
          <a:prstGeom prst="rect">
            <a:avLst/>
          </a:prstGeom>
          <a:noFill/>
        </p:spPr>
      </p:pic>
      <p:pic>
        <p:nvPicPr>
          <p:cNvPr id="29" name="Picture 14" descr="https://tse1.explicit.bing.net/th?id=OIP.lxFmKlmGYEnLz_FCGgn_LgHaLk&amp;pid=Api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36127" flipH="1">
            <a:off x="5244462" y="4024104"/>
            <a:ext cx="882072" cy="1307840"/>
          </a:xfrm>
          <a:prstGeom prst="rect">
            <a:avLst/>
          </a:prstGeom>
          <a:noFill/>
        </p:spPr>
      </p:pic>
      <p:pic>
        <p:nvPicPr>
          <p:cNvPr id="30" name="Picture 6" descr="https://manuskript-shop.ru/assets/images/products/503815/10001694955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99064" y="3557335"/>
            <a:ext cx="587827" cy="857910"/>
          </a:xfrm>
          <a:prstGeom prst="rect">
            <a:avLst/>
          </a:prstGeom>
          <a:noFill/>
        </p:spPr>
      </p:pic>
      <p:pic>
        <p:nvPicPr>
          <p:cNvPr id="32" name="Picture 20" descr="https://i.pinimg.com/736x/63/45/21/634521c154b7f3c10a92c2375b182760--knitting-humor-knitting-needles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89164" y="2233749"/>
            <a:ext cx="862149" cy="862149"/>
          </a:xfrm>
          <a:prstGeom prst="rect">
            <a:avLst/>
          </a:prstGeom>
          <a:noFill/>
        </p:spPr>
      </p:pic>
      <p:pic>
        <p:nvPicPr>
          <p:cNvPr id="33" name="Picture 2" descr="https://fikiwiki.com/uploads/posts/2022-02/1644964157_1-fikiwiki-com-p-kartinki-ozera-dlya-detei-1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61704" y="2516050"/>
            <a:ext cx="1400210" cy="1298303"/>
          </a:xfrm>
          <a:prstGeom prst="rect">
            <a:avLst/>
          </a:prstGeom>
          <a:noFill/>
        </p:spPr>
      </p:pic>
      <p:pic>
        <p:nvPicPr>
          <p:cNvPr id="34" name="Picture 6" descr="https://abrakadabra.fun/uploads/posts/2021-12/1639604848_28-abrakadabra-fun-p-priroda-na-prozrachnom-fone-32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0" y="5058000"/>
            <a:ext cx="2365503" cy="1800000"/>
          </a:xfrm>
          <a:prstGeom prst="rect">
            <a:avLst/>
          </a:prstGeom>
          <a:noFill/>
        </p:spPr>
      </p:pic>
      <p:pic>
        <p:nvPicPr>
          <p:cNvPr id="35" name="Picture 2" descr="https://abrakadabra.fun/uploads/posts/2022-02/1643705686_27-abrakadabra-fun-p-multyashnie-tsveti-na-prozrachnom-fone-60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885806" y="2483215"/>
            <a:ext cx="2017228" cy="1097372"/>
          </a:xfrm>
          <a:prstGeom prst="rect">
            <a:avLst/>
          </a:prstGeom>
          <a:noFill/>
        </p:spPr>
      </p:pic>
      <p:pic>
        <p:nvPicPr>
          <p:cNvPr id="36" name="Picture 2" descr="https://zamanilka.ru/wp-content/uploads/2022/10/derevya-dlya-detei-9.jpg"/>
          <p:cNvPicPr>
            <a:picLocks noChangeAspect="1" noChangeArrowheads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142352" y="5418000"/>
            <a:ext cx="2049648" cy="14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34 2.36994E-6 L 0.20469 2.36994E-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469 2.36994E-6 L 0.20573 0.46104 " pathEditMode="relative" rAng="0" ptsTypes="AA">
                                      <p:cBhvr>
                                        <p:cTn id="13" dur="5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97272" y="522512"/>
          <a:ext cx="10045344" cy="5734593"/>
        </p:xfrm>
        <a:graphic>
          <a:graphicData uri="http://schemas.openxmlformats.org/drawingml/2006/table">
            <a:tbl>
              <a:tblPr/>
              <a:tblGrid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</a:tblGrid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2272937" y="2364377"/>
            <a:ext cx="156755" cy="169817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341326" y="2351313"/>
            <a:ext cx="104504" cy="1306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341325" y="1097281"/>
            <a:ext cx="139337" cy="13933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H="1">
            <a:off x="9810205" y="1110343"/>
            <a:ext cx="143690" cy="130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9831977" y="4293327"/>
            <a:ext cx="139337" cy="13933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297783" y="4267201"/>
            <a:ext cx="121920" cy="1219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flipV="1">
            <a:off x="7341327" y="3004458"/>
            <a:ext cx="117564" cy="10450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66" name="AutoShape 2" descr="https://kartinkin.net/pics/uploads/posts/2022-08/1660107926_30-kartinkin-net-p-fon-dlya-prezentatsii-buratino-krasivo-3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0" name="Picture 6" descr="https://cdn33.printdirect.ru/cache/product/82/a1/2646122/tov/all/500z500_front_382_0_0_0_6bd0a80c8a27b783076c576bfed2.jpg?rnd=1311476613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405256" y="3187789"/>
            <a:ext cx="953589" cy="1198611"/>
          </a:xfrm>
          <a:prstGeom prst="rect">
            <a:avLst/>
          </a:prstGeom>
          <a:noFill/>
        </p:spPr>
      </p:pic>
      <p:pic>
        <p:nvPicPr>
          <p:cNvPr id="25" name="Picture 18" descr="https://cdn1.ozone.ru/s3/multimedia-f/630125661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2217" y="0"/>
            <a:ext cx="1294401" cy="1280173"/>
          </a:xfrm>
          <a:prstGeom prst="rect">
            <a:avLst/>
          </a:prstGeom>
          <a:noFill/>
        </p:spPr>
      </p:pic>
      <p:pic>
        <p:nvPicPr>
          <p:cNvPr id="26" name="Picture 4" descr="https://catherineasquithgallery.com/uploads/posts/2021-03/1614587525_107-p-kartinki-skazki-na-belom-fone-112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0402390" y="3171152"/>
            <a:ext cx="1020354" cy="1212978"/>
          </a:xfrm>
          <a:prstGeom prst="rect">
            <a:avLst/>
          </a:prstGeom>
          <a:noFill/>
        </p:spPr>
      </p:pic>
      <p:pic>
        <p:nvPicPr>
          <p:cNvPr id="27" name="Picture 2" descr="https://content.foto.my.mail.ru/mail/isidora5819/_blogs/i-759.jpg"/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5711372" y="1958962"/>
            <a:ext cx="1110342" cy="11102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8" descr="https://abrakadabra.fun/uploads/posts/2022-03/1646495387_20-abrakadabra-fun-p-klipart-trava-48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flipH="1">
            <a:off x="5363302" y="4248331"/>
            <a:ext cx="1979381" cy="1440000"/>
          </a:xfrm>
          <a:prstGeom prst="rect">
            <a:avLst/>
          </a:prstGeom>
          <a:noFill/>
        </p:spPr>
      </p:pic>
      <p:pic>
        <p:nvPicPr>
          <p:cNvPr id="29" name="Picture 14" descr="https://tse1.explicit.bing.net/th?id=OIP.lxFmKlmGYEnLz_FCGgn_LgHaLk&amp;pid=Api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36127" flipH="1">
            <a:off x="5244462" y="4024104"/>
            <a:ext cx="882072" cy="1307840"/>
          </a:xfrm>
          <a:prstGeom prst="rect">
            <a:avLst/>
          </a:prstGeom>
          <a:noFill/>
        </p:spPr>
      </p:pic>
      <p:pic>
        <p:nvPicPr>
          <p:cNvPr id="30" name="Picture 6" descr="https://manuskript-shop.ru/assets/images/products/503815/10001694955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99064" y="3557335"/>
            <a:ext cx="587827" cy="857910"/>
          </a:xfrm>
          <a:prstGeom prst="rect">
            <a:avLst/>
          </a:prstGeom>
          <a:noFill/>
        </p:spPr>
      </p:pic>
      <p:pic>
        <p:nvPicPr>
          <p:cNvPr id="32" name="Picture 20" descr="https://i.pinimg.com/736x/63/45/21/634521c154b7f3c10a92c2375b182760--knitting-humor-knitting-needles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89164" y="2233749"/>
            <a:ext cx="862149" cy="862149"/>
          </a:xfrm>
          <a:prstGeom prst="rect">
            <a:avLst/>
          </a:prstGeom>
          <a:noFill/>
        </p:spPr>
      </p:pic>
      <p:pic>
        <p:nvPicPr>
          <p:cNvPr id="33" name="Picture 2" descr="https://fikiwiki.com/uploads/posts/2022-02/1644964157_1-fikiwiki-com-p-kartinki-ozera-dlya-detei-1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61704" y="2516050"/>
            <a:ext cx="1400210" cy="1298303"/>
          </a:xfrm>
          <a:prstGeom prst="rect">
            <a:avLst/>
          </a:prstGeom>
          <a:noFill/>
        </p:spPr>
      </p:pic>
      <p:pic>
        <p:nvPicPr>
          <p:cNvPr id="31" name="Picture 2" descr="https://zamanilka.ru/wp-content/uploads/2022/10/derevya-dlya-detei-9.jpg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142352" y="5418000"/>
            <a:ext cx="2049648" cy="1440000"/>
          </a:xfrm>
          <a:prstGeom prst="rect">
            <a:avLst/>
          </a:prstGeom>
          <a:noFill/>
        </p:spPr>
      </p:pic>
      <p:pic>
        <p:nvPicPr>
          <p:cNvPr id="34" name="Picture 6" descr="https://abrakadabra.fun/uploads/posts/2021-12/1639604848_28-abrakadabra-fun-p-priroda-na-prozrachnom-fone-32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0" y="5058000"/>
            <a:ext cx="2365503" cy="1800000"/>
          </a:xfrm>
          <a:prstGeom prst="rect">
            <a:avLst/>
          </a:prstGeom>
          <a:noFill/>
        </p:spPr>
      </p:pic>
      <p:pic>
        <p:nvPicPr>
          <p:cNvPr id="35" name="Picture 2" descr="https://abrakadabra.fun/uploads/posts/2022-02/1643705686_27-abrakadabra-fun-p-multyashnie-tsveti-na-prozrachnom-fone-60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1331292" y="0"/>
            <a:ext cx="2017228" cy="1097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-0.00856 L -0.20821 -0.00024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2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82 -0.00023 L -0.20338 -0.1882 " pathEditMode="relative" rAng="0" ptsTypes="AA">
                                      <p:cBhvr>
                                        <p:cTn id="13" dur="5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97272" y="522512"/>
          <a:ext cx="10045344" cy="5734593"/>
        </p:xfrm>
        <a:graphic>
          <a:graphicData uri="http://schemas.openxmlformats.org/drawingml/2006/table">
            <a:tbl>
              <a:tblPr/>
              <a:tblGrid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</a:tblGrid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2272937" y="2364377"/>
            <a:ext cx="156755" cy="169817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341326" y="2351313"/>
            <a:ext cx="104504" cy="1306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341325" y="1097281"/>
            <a:ext cx="139337" cy="13933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H="1">
            <a:off x="9810205" y="1110343"/>
            <a:ext cx="143690" cy="130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9831977" y="4293327"/>
            <a:ext cx="139337" cy="13933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297783" y="4267201"/>
            <a:ext cx="121920" cy="1219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flipV="1">
            <a:off x="7341327" y="3004458"/>
            <a:ext cx="117564" cy="10450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flipV="1">
            <a:off x="4807131" y="3030582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785360" y="4915990"/>
            <a:ext cx="121920" cy="12192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flipV="1">
            <a:off x="3544389" y="4328159"/>
            <a:ext cx="104503" cy="104503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 flipV="1">
            <a:off x="3583576" y="4929051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flipV="1">
            <a:off x="2930434" y="4929050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66" name="AutoShape 2" descr="https://kartinkin.net/pics/uploads/posts/2022-08/1660107926_30-kartinkin-net-p-fon-dlya-prezentatsii-buratino-krasivo-3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0" name="Picture 6" descr="https://cdn33.printdirect.ru/cache/product/82/a1/2646122/tov/all/500z500_front_382_0_0_0_6bd0a80c8a27b783076c576bfed2.jpg?rnd=1311476613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81372" y="1896017"/>
            <a:ext cx="837474" cy="1198611"/>
          </a:xfrm>
          <a:prstGeom prst="rect">
            <a:avLst/>
          </a:prstGeom>
          <a:noFill/>
        </p:spPr>
      </p:pic>
      <p:pic>
        <p:nvPicPr>
          <p:cNvPr id="25" name="Picture 18" descr="https://cdn1.ozone.ru/s3/multimedia-f/630125661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2217" y="0"/>
            <a:ext cx="1294401" cy="1280173"/>
          </a:xfrm>
          <a:prstGeom prst="rect">
            <a:avLst/>
          </a:prstGeom>
          <a:noFill/>
        </p:spPr>
      </p:pic>
      <p:pic>
        <p:nvPicPr>
          <p:cNvPr id="26" name="Picture 4" descr="https://catherineasquithgallery.com/uploads/posts/2021-03/1614587525_107-p-kartinki-skazki-na-belom-fone-112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0431418" y="3156638"/>
            <a:ext cx="1020354" cy="1212978"/>
          </a:xfrm>
          <a:prstGeom prst="rect">
            <a:avLst/>
          </a:prstGeom>
          <a:noFill/>
        </p:spPr>
      </p:pic>
      <p:pic>
        <p:nvPicPr>
          <p:cNvPr id="28" name="Picture 8" descr="https://abrakadabra.fun/uploads/posts/2022-03/1646495387_20-abrakadabra-fun-p-klipart-trava-48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2416901" y="4059645"/>
            <a:ext cx="1979381" cy="1440000"/>
          </a:xfrm>
          <a:prstGeom prst="rect">
            <a:avLst/>
          </a:prstGeom>
          <a:noFill/>
        </p:spPr>
      </p:pic>
      <p:pic>
        <p:nvPicPr>
          <p:cNvPr id="29" name="Picture 14" descr="https://tse1.explicit.bing.net/th?id=OIP.lxFmKlmGYEnLz_FCGgn_LgHaLk&amp;pid=Api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36127">
            <a:off x="3466622" y="3564730"/>
            <a:ext cx="708880" cy="1307840"/>
          </a:xfrm>
          <a:prstGeom prst="rect">
            <a:avLst/>
          </a:prstGeom>
          <a:noFill/>
        </p:spPr>
      </p:pic>
      <p:pic>
        <p:nvPicPr>
          <p:cNvPr id="30" name="Picture 6" descr="https://manuskript-shop.ru/assets/images/products/503815/10001694955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99064" y="3557335"/>
            <a:ext cx="587827" cy="857910"/>
          </a:xfrm>
          <a:prstGeom prst="rect">
            <a:avLst/>
          </a:prstGeom>
          <a:noFill/>
        </p:spPr>
      </p:pic>
      <p:pic>
        <p:nvPicPr>
          <p:cNvPr id="32" name="Picture 20" descr="https://i.pinimg.com/736x/63/45/21/634521c154b7f3c10a92c2375b182760--knitting-humor-knitting-needles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89164" y="2233749"/>
            <a:ext cx="862149" cy="862149"/>
          </a:xfrm>
          <a:prstGeom prst="rect">
            <a:avLst/>
          </a:prstGeom>
          <a:noFill/>
        </p:spPr>
      </p:pic>
      <p:pic>
        <p:nvPicPr>
          <p:cNvPr id="33" name="Picture 2" descr="https://fikiwiki.com/uploads/posts/2022-02/1644964157_1-fikiwiki-com-p-kartinki-ozera-dlya-detei-1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61704" y="2516050"/>
            <a:ext cx="1400210" cy="1298303"/>
          </a:xfrm>
          <a:prstGeom prst="rect">
            <a:avLst/>
          </a:prstGeom>
          <a:noFill/>
        </p:spPr>
      </p:pic>
      <p:pic>
        <p:nvPicPr>
          <p:cNvPr id="31" name="Picture 6" descr="https://abrakadabra.fun/uploads/posts/2021-12/1639604848_28-abrakadabra-fun-p-priroda-na-prozrachnom-fone-32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0" y="5058000"/>
            <a:ext cx="2365503" cy="1800000"/>
          </a:xfrm>
          <a:prstGeom prst="rect">
            <a:avLst/>
          </a:prstGeom>
          <a:noFill/>
        </p:spPr>
      </p:pic>
      <p:pic>
        <p:nvPicPr>
          <p:cNvPr id="34" name="Picture 2" descr="https://zamanilka.ru/wp-content/uploads/2022/10/derevya-dlya-detei-9.jpg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142352" y="5418000"/>
            <a:ext cx="2049648" cy="1440000"/>
          </a:xfrm>
          <a:prstGeom prst="rect">
            <a:avLst/>
          </a:prstGeom>
          <a:noFill/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2" cstate="screen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39335" y="1993005"/>
            <a:ext cx="948631" cy="827902"/>
          </a:xfrm>
          <a:prstGeom prst="rect">
            <a:avLst/>
          </a:prstGeom>
        </p:spPr>
      </p:pic>
      <p:pic>
        <p:nvPicPr>
          <p:cNvPr id="37" name="Picture 2" descr="https://abrakadabra.fun/uploads/posts/2022-02/1643705686_27-abrakadabra-fun-p-multyashnie-tsveti-na-prozrachnom-fone-60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7630492" y="2496456"/>
            <a:ext cx="2017228" cy="1097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3.00578E-6 L -0.20482 0.00439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482 0.00439 L -0.20833 0.27722 " pathEditMode="relative" rAng="0" ptsTypes="AA">
                                      <p:cBhvr>
                                        <p:cTn id="13" dur="5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97272" y="522512"/>
          <a:ext cx="10045344" cy="5728790"/>
        </p:xfrm>
        <a:graphic>
          <a:graphicData uri="http://schemas.openxmlformats.org/drawingml/2006/table">
            <a:tbl>
              <a:tblPr/>
              <a:tblGrid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</a:tblGrid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3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2272937" y="2364377"/>
            <a:ext cx="156755" cy="169817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341326" y="2351313"/>
            <a:ext cx="104504" cy="1306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341325" y="1097281"/>
            <a:ext cx="139337" cy="13933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H="1">
            <a:off x="9810205" y="1110343"/>
            <a:ext cx="143690" cy="130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9831977" y="4293327"/>
            <a:ext cx="139337" cy="13933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297783" y="4267201"/>
            <a:ext cx="121920" cy="1219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flipV="1">
            <a:off x="7341327" y="3004458"/>
            <a:ext cx="117564" cy="10450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flipV="1">
            <a:off x="4807131" y="3030582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785360" y="4915990"/>
            <a:ext cx="121920" cy="12192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flipV="1">
            <a:off x="4149634" y="4933405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 flipV="1">
            <a:off x="4171406" y="4302033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flipV="1">
            <a:off x="3544389" y="4328159"/>
            <a:ext cx="104503" cy="104503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66" name="AutoShape 2" descr="https://kartinkin.net/pics/uploads/posts/2022-08/1660107926_30-kartinkin-net-p-fon-dlya-prezentatsii-buratino-krasivo-3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0" name="Picture 6" descr="https://cdn33.printdirect.ru/cache/product/82/a1/2646122/tov/all/500z500_front_382_0_0_0_6bd0a80c8a27b783076c576bfed2.jpg?rnd=1311476613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12342" y="3782873"/>
            <a:ext cx="910045" cy="1198611"/>
          </a:xfrm>
          <a:prstGeom prst="rect">
            <a:avLst/>
          </a:prstGeom>
          <a:noFill/>
        </p:spPr>
      </p:pic>
      <p:pic>
        <p:nvPicPr>
          <p:cNvPr id="25" name="Picture 18" descr="https://cdn1.ozone.ru/s3/multimedia-f/630125661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2217" y="0"/>
            <a:ext cx="1294401" cy="1280173"/>
          </a:xfrm>
          <a:prstGeom prst="rect">
            <a:avLst/>
          </a:prstGeom>
          <a:noFill/>
        </p:spPr>
      </p:pic>
      <p:pic>
        <p:nvPicPr>
          <p:cNvPr id="28" name="Picture 8" descr="https://abrakadabra.fun/uploads/posts/2022-03/1646495387_20-abrakadabra-fun-p-klipart-trava-48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5363302" y="4248331"/>
            <a:ext cx="1979381" cy="1440000"/>
          </a:xfrm>
          <a:prstGeom prst="rect">
            <a:avLst/>
          </a:prstGeom>
          <a:noFill/>
        </p:spPr>
      </p:pic>
      <p:pic>
        <p:nvPicPr>
          <p:cNvPr id="29" name="Picture 14" descr="https://tse1.explicit.bing.net/th?id=OIP.lxFmKlmGYEnLz_FCGgn_LgHaLk&amp;pid=Api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36127" flipH="1">
            <a:off x="5244462" y="4024104"/>
            <a:ext cx="882072" cy="1307840"/>
          </a:xfrm>
          <a:prstGeom prst="rect">
            <a:avLst/>
          </a:prstGeom>
          <a:noFill/>
        </p:spPr>
      </p:pic>
      <p:pic>
        <p:nvPicPr>
          <p:cNvPr id="30" name="Picture 6" descr="https://manuskript-shop.ru/assets/images/products/503815/10001694955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58721" y="3441220"/>
            <a:ext cx="587827" cy="857910"/>
          </a:xfrm>
          <a:prstGeom prst="rect">
            <a:avLst/>
          </a:prstGeom>
          <a:noFill/>
        </p:spPr>
      </p:pic>
      <p:pic>
        <p:nvPicPr>
          <p:cNvPr id="32" name="Picture 20" descr="https://i.pinimg.com/736x/63/45/21/634521c154b7f3c10a92c2375b182760--knitting-humor-knitting-needles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89164" y="2233749"/>
            <a:ext cx="862149" cy="862149"/>
          </a:xfrm>
          <a:prstGeom prst="rect">
            <a:avLst/>
          </a:prstGeom>
          <a:noFill/>
        </p:spPr>
      </p:pic>
      <p:pic>
        <p:nvPicPr>
          <p:cNvPr id="33" name="Picture 2" descr="https://fikiwiki.com/uploads/posts/2022-02/1644964157_1-fikiwiki-com-p-kartinki-ozera-dlya-detei-1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61704" y="2516050"/>
            <a:ext cx="1400210" cy="1298303"/>
          </a:xfrm>
          <a:prstGeom prst="rect">
            <a:avLst/>
          </a:prstGeom>
          <a:noFill/>
        </p:spPr>
      </p:pic>
      <p:pic>
        <p:nvPicPr>
          <p:cNvPr id="26" name="Picture 4" descr="https://catherineasquithgallery.com/uploads/posts/2021-03/1614587525_107-p-kartinki-skazki-na-belom-fone-112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0533016" y="3171152"/>
            <a:ext cx="889725" cy="1212978"/>
          </a:xfrm>
          <a:prstGeom prst="rect">
            <a:avLst/>
          </a:prstGeom>
          <a:noFill/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39335" y="1993005"/>
            <a:ext cx="948631" cy="827902"/>
          </a:xfrm>
          <a:prstGeom prst="rect">
            <a:avLst/>
          </a:prstGeom>
        </p:spPr>
      </p:pic>
      <p:pic>
        <p:nvPicPr>
          <p:cNvPr id="34" name="Picture 2" descr="https://abrakadabra.fun/uploads/posts/2022-02/1643705686_27-abrakadabra-fun-p-multyashnie-tsveti-na-prozrachnom-fone-60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630492" y="2496456"/>
            <a:ext cx="2017228" cy="1097372"/>
          </a:xfrm>
          <a:prstGeom prst="rect">
            <a:avLst/>
          </a:prstGeom>
          <a:noFill/>
        </p:spPr>
      </p:pic>
      <p:pic>
        <p:nvPicPr>
          <p:cNvPr id="35" name="Picture 2" descr="https://zamanilka.ru/wp-content/uploads/2022/10/derevya-dlya-detei-9.jpg"/>
          <p:cNvPicPr>
            <a:picLocks noChangeAspect="1" noChangeArrowheads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142352" y="5418000"/>
            <a:ext cx="2049648" cy="1440000"/>
          </a:xfrm>
          <a:prstGeom prst="rect">
            <a:avLst/>
          </a:prstGeom>
          <a:noFill/>
        </p:spPr>
      </p:pic>
      <p:pic>
        <p:nvPicPr>
          <p:cNvPr id="36" name="Picture 6" descr="https://abrakadabra.fun/uploads/posts/2021-12/1639604848_28-abrakadabra-fun-p-priroda-na-prozrachnom-fone-32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5058000"/>
            <a:ext cx="2365503" cy="18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2.89017E-7 L -0.05117 0.0041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2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17 0.00416 L -0.05352 -0.08879 " pathEditMode="relative" rAng="0" ptsTypes="AA">
                                      <p:cBhvr>
                                        <p:cTn id="13" dur="5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352 -0.08879 L -0.10469 -0.08902 " pathEditMode="relative" rAng="0" ptsTypes="AA">
                                      <p:cBhvr>
                                        <p:cTn id="20" dur="5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97272" y="522512"/>
          <a:ext cx="10045344" cy="5734593"/>
        </p:xfrm>
        <a:graphic>
          <a:graphicData uri="http://schemas.openxmlformats.org/drawingml/2006/table">
            <a:tbl>
              <a:tblPr/>
              <a:tblGrid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</a:tblGrid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2272937" y="2364377"/>
            <a:ext cx="156755" cy="169817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341326" y="2351313"/>
            <a:ext cx="104504" cy="1306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341325" y="1097281"/>
            <a:ext cx="139337" cy="13933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H="1">
            <a:off x="9810205" y="1110343"/>
            <a:ext cx="143690" cy="130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9831977" y="4293327"/>
            <a:ext cx="139337" cy="13933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297783" y="4267201"/>
            <a:ext cx="121920" cy="1219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flipV="1">
            <a:off x="7341327" y="3004458"/>
            <a:ext cx="117564" cy="10450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flipV="1">
            <a:off x="4807131" y="3030582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785360" y="4915990"/>
            <a:ext cx="121920" cy="12192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flipV="1">
            <a:off x="4149634" y="4933405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 flipV="1">
            <a:off x="4171406" y="4302033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flipV="1">
            <a:off x="3544389" y="4328159"/>
            <a:ext cx="104503" cy="104503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 flipV="1">
            <a:off x="3583576" y="4929051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flipV="1">
            <a:off x="2930434" y="4929050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flipV="1">
            <a:off x="2930434" y="3021873"/>
            <a:ext cx="104503" cy="104503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 flipV="1">
            <a:off x="2303417" y="3034936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66" name="AutoShape 2" descr="https://kartinkin.net/pics/uploads/posts/2022-08/1660107926_30-kartinkin-net-p-fon-dlya-prezentatsii-buratino-krasivo-3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0" name="Picture 6" descr="https://cdn33.printdirect.ru/cache/product/82/a1/2646122/tov/all/500z500_front_382_0_0_0_6bd0a80c8a27b783076c576bfed2.jpg?rnd=1311476613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9600" y="3173276"/>
            <a:ext cx="953588" cy="1198611"/>
          </a:xfrm>
          <a:prstGeom prst="rect">
            <a:avLst/>
          </a:prstGeom>
          <a:noFill/>
        </p:spPr>
      </p:pic>
      <p:pic>
        <p:nvPicPr>
          <p:cNvPr id="25" name="Picture 18" descr="https://cdn1.ozone.ru/s3/multimedia-f/630125661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2217" y="0"/>
            <a:ext cx="1294401" cy="1280173"/>
          </a:xfrm>
          <a:prstGeom prst="rect">
            <a:avLst/>
          </a:prstGeom>
          <a:noFill/>
        </p:spPr>
      </p:pic>
      <p:pic>
        <p:nvPicPr>
          <p:cNvPr id="28" name="Picture 8" descr="https://abrakadabra.fun/uploads/posts/2022-03/1646495387_20-abrakadabra-fun-p-klipart-trava-48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5363302" y="4248331"/>
            <a:ext cx="1979381" cy="1440000"/>
          </a:xfrm>
          <a:prstGeom prst="rect">
            <a:avLst/>
          </a:prstGeom>
          <a:noFill/>
        </p:spPr>
      </p:pic>
      <p:pic>
        <p:nvPicPr>
          <p:cNvPr id="29" name="Picture 14" descr="https://tse1.explicit.bing.net/th?id=OIP.lxFmKlmGYEnLz_FCGgn_LgHaLk&amp;pid=Api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36127" flipH="1">
            <a:off x="5244462" y="4024104"/>
            <a:ext cx="882072" cy="1307840"/>
          </a:xfrm>
          <a:prstGeom prst="rect">
            <a:avLst/>
          </a:prstGeom>
          <a:noFill/>
        </p:spPr>
      </p:pic>
      <p:pic>
        <p:nvPicPr>
          <p:cNvPr id="30" name="Picture 6" descr="https://manuskript-shop.ru/assets/images/products/503815/10001694955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23292" y="3905678"/>
            <a:ext cx="587827" cy="857910"/>
          </a:xfrm>
          <a:prstGeom prst="rect">
            <a:avLst/>
          </a:prstGeom>
          <a:noFill/>
        </p:spPr>
      </p:pic>
      <p:pic>
        <p:nvPicPr>
          <p:cNvPr id="32" name="Picture 20" descr="https://i.pinimg.com/736x/63/45/21/634521c154b7f3c10a92c2375b182760--knitting-humor-knitting-needles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2364" y="2277292"/>
            <a:ext cx="862149" cy="862149"/>
          </a:xfrm>
          <a:prstGeom prst="rect">
            <a:avLst/>
          </a:prstGeom>
          <a:noFill/>
        </p:spPr>
      </p:pic>
      <p:pic>
        <p:nvPicPr>
          <p:cNvPr id="33" name="Picture 2" descr="https://fikiwiki.com/uploads/posts/2022-02/1644964157_1-fikiwiki-com-p-kartinki-ozera-dlya-detei-1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040675" y="2661193"/>
            <a:ext cx="1400210" cy="1298303"/>
          </a:xfrm>
          <a:prstGeom prst="rect">
            <a:avLst/>
          </a:prstGeom>
          <a:noFill/>
        </p:spPr>
      </p:pic>
      <p:pic>
        <p:nvPicPr>
          <p:cNvPr id="26" name="Picture 4" descr="https://catherineasquithgallery.com/uploads/posts/2021-03/1614587525_107-p-kartinki-skazki-na-belom-fone-112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0591074" y="3156638"/>
            <a:ext cx="889725" cy="1212978"/>
          </a:xfrm>
          <a:prstGeom prst="rect">
            <a:avLst/>
          </a:prstGeom>
          <a:noFill/>
        </p:spPr>
      </p:pic>
      <p:pic>
        <p:nvPicPr>
          <p:cNvPr id="31" name="Picture 6" descr="https://abrakadabra.fun/uploads/posts/2021-12/1639604848_28-abrakadabra-fun-p-priroda-na-prozrachnom-fone-32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0" y="5058000"/>
            <a:ext cx="2365503" cy="1800000"/>
          </a:xfrm>
          <a:prstGeom prst="rect">
            <a:avLst/>
          </a:prstGeom>
          <a:noFill/>
        </p:spPr>
      </p:pic>
      <p:pic>
        <p:nvPicPr>
          <p:cNvPr id="34" name="Picture 2" descr="https://zamanilka.ru/wp-content/uploads/2022/10/derevya-dlya-detei-9.jpg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142352" y="5418000"/>
            <a:ext cx="2049648" cy="1440000"/>
          </a:xfrm>
          <a:prstGeom prst="rect">
            <a:avLst/>
          </a:prstGeom>
          <a:noFill/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2" cstate="screen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39335" y="1993005"/>
            <a:ext cx="948631" cy="827902"/>
          </a:xfrm>
          <a:prstGeom prst="rect">
            <a:avLst/>
          </a:prstGeom>
        </p:spPr>
      </p:pic>
      <p:pic>
        <p:nvPicPr>
          <p:cNvPr id="36" name="Picture 2" descr="https://abrakadabra.fun/uploads/posts/2022-02/1643705686_27-abrakadabra-fun-p-multyashnie-tsveti-na-prozrachnom-fone-60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7630492" y="2496456"/>
            <a:ext cx="2017228" cy="1097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16185E-6 L -0.00118 0.0885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2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8 0.08856 L -0.05118 0.08856 " pathEditMode="relative" rAng="0" ptsTypes="AA">
                                      <p:cBhvr>
                                        <p:cTn id="13" dur="5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9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18 0.08856 L -0.05118 -0.18404 " pathEditMode="relative" rAng="0" ptsTypes="AA">
                                      <p:cBhvr>
                                        <p:cTn id="20" dur="5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97272" y="522512"/>
          <a:ext cx="10045344" cy="5734593"/>
        </p:xfrm>
        <a:graphic>
          <a:graphicData uri="http://schemas.openxmlformats.org/drawingml/2006/table">
            <a:tbl>
              <a:tblPr/>
              <a:tblGrid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</a:tblGrid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2272937" y="2364377"/>
            <a:ext cx="156755" cy="169817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341326" y="2351313"/>
            <a:ext cx="104504" cy="1306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341325" y="1097281"/>
            <a:ext cx="139337" cy="13933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H="1">
            <a:off x="9810205" y="1110343"/>
            <a:ext cx="143690" cy="130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9831977" y="4293327"/>
            <a:ext cx="139337" cy="13933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297783" y="4267201"/>
            <a:ext cx="121920" cy="1219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flipV="1">
            <a:off x="7341327" y="3004458"/>
            <a:ext cx="117564" cy="10450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flipV="1">
            <a:off x="4807131" y="3030582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785360" y="4915990"/>
            <a:ext cx="121920" cy="12192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flipV="1">
            <a:off x="4149634" y="4933405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 flipV="1">
            <a:off x="4171406" y="4302033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flipV="1">
            <a:off x="3544389" y="4328159"/>
            <a:ext cx="104503" cy="104503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 flipV="1">
            <a:off x="3583576" y="4929051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flipV="1">
            <a:off x="2930434" y="4929050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flipV="1">
            <a:off x="2930434" y="3021873"/>
            <a:ext cx="104503" cy="104503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 flipV="1">
            <a:off x="2303417" y="3034936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66" name="AutoShape 2" descr="https://kartinkin.net/pics/uploads/posts/2022-08/1660107926_30-kartinkin-net-p-fon-dlya-prezentatsii-buratino-krasivo-3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" name="Picture 18" descr="https://cdn1.ozone.ru/s3/multimedia-f/6301256619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2217" y="0"/>
            <a:ext cx="1294401" cy="1280173"/>
          </a:xfrm>
          <a:prstGeom prst="rect">
            <a:avLst/>
          </a:prstGeom>
          <a:noFill/>
        </p:spPr>
      </p:pic>
      <p:pic>
        <p:nvPicPr>
          <p:cNvPr id="26" name="Picture 4" descr="https://catherineasquithgallery.com/uploads/posts/2021-03/1614587525_107-p-kartinki-skazki-na-belom-fone-112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0431416" y="3316295"/>
            <a:ext cx="1034869" cy="1212978"/>
          </a:xfrm>
          <a:prstGeom prst="rect">
            <a:avLst/>
          </a:prstGeom>
          <a:noFill/>
        </p:spPr>
      </p:pic>
      <p:pic>
        <p:nvPicPr>
          <p:cNvPr id="28" name="Picture 8" descr="https://abrakadabra.fun/uploads/posts/2022-03/1646495387_20-abrakadabra-fun-p-klipart-trava-48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5363302" y="4248331"/>
            <a:ext cx="1979381" cy="1440000"/>
          </a:xfrm>
          <a:prstGeom prst="rect">
            <a:avLst/>
          </a:prstGeom>
          <a:noFill/>
        </p:spPr>
      </p:pic>
      <p:pic>
        <p:nvPicPr>
          <p:cNvPr id="29" name="Picture 14" descr="https://tse1.explicit.bing.net/th?id=OIP.lxFmKlmGYEnLz_FCGgn_LgHaLk&amp;pid=Api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36127" flipH="1">
            <a:off x="5244462" y="4024104"/>
            <a:ext cx="882072" cy="1307840"/>
          </a:xfrm>
          <a:prstGeom prst="rect">
            <a:avLst/>
          </a:prstGeom>
          <a:noFill/>
        </p:spPr>
      </p:pic>
      <p:pic>
        <p:nvPicPr>
          <p:cNvPr id="30" name="Picture 6" descr="https://manuskript-shop.ru/assets/images/products/503815/10001694955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99064" y="3557335"/>
            <a:ext cx="587827" cy="857910"/>
          </a:xfrm>
          <a:prstGeom prst="rect">
            <a:avLst/>
          </a:prstGeom>
          <a:noFill/>
        </p:spPr>
      </p:pic>
      <p:pic>
        <p:nvPicPr>
          <p:cNvPr id="32" name="Picture 20" descr="https://i.pinimg.com/736x/63/45/21/634521c154b7f3c10a92c2375b182760--knitting-humor-knitting-needles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7599" y="2061029"/>
            <a:ext cx="928915" cy="976812"/>
          </a:xfrm>
          <a:prstGeom prst="rect">
            <a:avLst/>
          </a:prstGeom>
          <a:noFill/>
        </p:spPr>
      </p:pic>
      <p:pic>
        <p:nvPicPr>
          <p:cNvPr id="33" name="Picture 2" descr="https://fikiwiki.com/uploads/posts/2022-02/1644964157_1-fikiwiki-com-p-kartinki-ozera-dlya-detei-1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232690">
            <a:off x="3377476" y="2501533"/>
            <a:ext cx="1400210" cy="1298303"/>
          </a:xfrm>
          <a:prstGeom prst="rect">
            <a:avLst/>
          </a:prstGeom>
          <a:noFill/>
        </p:spPr>
      </p:pic>
      <p:pic>
        <p:nvPicPr>
          <p:cNvPr id="31" name="Picture 2" descr="http://papik.pro/uploads/posts/2021-12/1639260446_47-papik-pro-p-buratino-klipart-48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479085" y="1930400"/>
            <a:ext cx="786629" cy="1127760"/>
          </a:xfrm>
          <a:prstGeom prst="rect">
            <a:avLst/>
          </a:prstGeom>
          <a:noFill/>
        </p:spPr>
      </p:pic>
      <p:pic>
        <p:nvPicPr>
          <p:cNvPr id="34" name="Picture 2" descr="https://kartinkin.net/uploads/posts/2022-12/1671813613_kartinkin-net-p-skazochnii-zamok-kartinki-dlya-detei-vkont-6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2229" y="836743"/>
            <a:ext cx="1785257" cy="1783086"/>
          </a:xfrm>
          <a:prstGeom prst="rect">
            <a:avLst/>
          </a:prstGeom>
          <a:noFill/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39335" y="1993005"/>
            <a:ext cx="948631" cy="827902"/>
          </a:xfrm>
          <a:prstGeom prst="rect">
            <a:avLst/>
          </a:prstGeom>
        </p:spPr>
      </p:pic>
      <p:pic>
        <p:nvPicPr>
          <p:cNvPr id="35" name="Picture 2" descr="https://abrakadabra.fun/uploads/posts/2022-02/1643705686_27-abrakadabra-fun-p-multyashnie-tsveti-na-prozrachnom-fone-60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7630492" y="2496456"/>
            <a:ext cx="2017228" cy="1097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85 0.00208 L -0.04167 0.00023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167 0.00023 L -0.04154 -0.09272 " pathEditMode="relative" rAng="0" ptsTypes="AA">
                                      <p:cBhvr>
                                        <p:cTn id="23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154 -0.09272 L -0.14753 -0.0927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97272" y="522512"/>
          <a:ext cx="10045344" cy="5734593"/>
        </p:xfrm>
        <a:graphic>
          <a:graphicData uri="http://schemas.openxmlformats.org/drawingml/2006/table">
            <a:tbl>
              <a:tblPr/>
              <a:tblGrid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  <a:gridCol w="627834"/>
              </a:tblGrid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2272937" y="2364377"/>
            <a:ext cx="156755" cy="169817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341326" y="2351313"/>
            <a:ext cx="104504" cy="1306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341325" y="1097281"/>
            <a:ext cx="139337" cy="13933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H="1">
            <a:off x="9810205" y="1110343"/>
            <a:ext cx="143690" cy="130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9831977" y="4293327"/>
            <a:ext cx="139337" cy="13933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297783" y="4267201"/>
            <a:ext cx="121920" cy="1219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flipV="1">
            <a:off x="7341327" y="3004458"/>
            <a:ext cx="117564" cy="10450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flipV="1">
            <a:off x="4807131" y="3030582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785360" y="4915990"/>
            <a:ext cx="121920" cy="12192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flipV="1">
            <a:off x="4149634" y="4933405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 flipV="1">
            <a:off x="4171406" y="4302033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flipV="1">
            <a:off x="3544389" y="4328159"/>
            <a:ext cx="104503" cy="104503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 flipV="1">
            <a:off x="3583576" y="4929051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flipV="1">
            <a:off x="2930434" y="4929050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flipV="1">
            <a:off x="2930434" y="3021873"/>
            <a:ext cx="104503" cy="104503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 flipV="1">
            <a:off x="2303417" y="3034936"/>
            <a:ext cx="104503" cy="1045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66" name="AutoShape 2" descr="https://kartinkin.net/pics/uploads/posts/2022-08/1660107926_30-kartinkin-net-p-fon-dlya-prezentatsii-buratino-krasivo-3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36" name="Прямая соединительная линия 35"/>
          <p:cNvCxnSpPr>
            <a:stCxn id="6" idx="6"/>
            <a:endCxn id="7" idx="2"/>
          </p:cNvCxnSpPr>
          <p:nvPr/>
        </p:nvCxnSpPr>
        <p:spPr>
          <a:xfrm flipV="1">
            <a:off x="2429692" y="2416628"/>
            <a:ext cx="4911634" cy="3265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stCxn id="7" idx="3"/>
            <a:endCxn id="8" idx="1"/>
          </p:cNvCxnSpPr>
          <p:nvPr/>
        </p:nvCxnSpPr>
        <p:spPr>
          <a:xfrm rot="5400000" flipH="1" flipV="1">
            <a:off x="6686617" y="1787700"/>
            <a:ext cx="1345126" cy="510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stCxn id="8" idx="6"/>
            <a:endCxn id="9" idx="2"/>
          </p:cNvCxnSpPr>
          <p:nvPr/>
        </p:nvCxnSpPr>
        <p:spPr>
          <a:xfrm>
            <a:off x="7480662" y="1166950"/>
            <a:ext cx="2473233" cy="8707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stCxn id="9" idx="0"/>
            <a:endCxn id="10" idx="0"/>
          </p:cNvCxnSpPr>
          <p:nvPr/>
        </p:nvCxnSpPr>
        <p:spPr>
          <a:xfrm rot="16200000" flipH="1">
            <a:off x="8300356" y="2692037"/>
            <a:ext cx="3182984" cy="1959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>
            <a:stCxn id="10" idx="6"/>
            <a:endCxn id="11" idx="6"/>
          </p:cNvCxnSpPr>
          <p:nvPr/>
        </p:nvCxnSpPr>
        <p:spPr>
          <a:xfrm flipH="1" flipV="1">
            <a:off x="7419703" y="4328161"/>
            <a:ext cx="2551611" cy="3483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>
            <a:stCxn id="11" idx="7"/>
            <a:endCxn id="12" idx="0"/>
          </p:cNvCxnSpPr>
          <p:nvPr/>
        </p:nvCxnSpPr>
        <p:spPr>
          <a:xfrm rot="16200000" flipV="1">
            <a:off x="6812931" y="3696138"/>
            <a:ext cx="1176096" cy="1739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>
            <a:stCxn id="12" idx="0"/>
            <a:endCxn id="13" idx="1"/>
          </p:cNvCxnSpPr>
          <p:nvPr/>
        </p:nvCxnSpPr>
        <p:spPr>
          <a:xfrm rot="5400000">
            <a:off x="6105862" y="1825533"/>
            <a:ext cx="10821" cy="257767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>
            <a:stCxn id="13" idx="0"/>
            <a:endCxn id="14" idx="5"/>
          </p:cNvCxnSpPr>
          <p:nvPr/>
        </p:nvCxnSpPr>
        <p:spPr>
          <a:xfrm rot="16200000" flipH="1">
            <a:off x="3931919" y="4062549"/>
            <a:ext cx="1884970" cy="30042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rot="5400000" flipH="1">
            <a:off x="4538616" y="4657635"/>
            <a:ext cx="2" cy="64443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>
            <a:stCxn id="15" idx="7"/>
            <a:endCxn id="16" idx="5"/>
          </p:cNvCxnSpPr>
          <p:nvPr/>
        </p:nvCxnSpPr>
        <p:spPr>
          <a:xfrm rot="5400000" flipH="1" flipV="1">
            <a:off x="3897085" y="4659085"/>
            <a:ext cx="705267" cy="21772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>
            <a:stCxn id="16" idx="6"/>
          </p:cNvCxnSpPr>
          <p:nvPr/>
        </p:nvCxnSpPr>
        <p:spPr>
          <a:xfrm flipH="1" flipV="1">
            <a:off x="3648892" y="4351381"/>
            <a:ext cx="627017" cy="2903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>
            <a:stCxn id="17" idx="7"/>
            <a:endCxn id="18" idx="1"/>
          </p:cNvCxnSpPr>
          <p:nvPr/>
        </p:nvCxnSpPr>
        <p:spPr>
          <a:xfrm rot="5400000">
            <a:off x="3315788" y="4700450"/>
            <a:ext cx="600892" cy="3470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>
            <a:stCxn id="18" idx="2"/>
          </p:cNvCxnSpPr>
          <p:nvPr/>
        </p:nvCxnSpPr>
        <p:spPr>
          <a:xfrm rot="10800000">
            <a:off x="2968172" y="4960982"/>
            <a:ext cx="615405" cy="20321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>
            <a:stCxn id="19" idx="3"/>
            <a:endCxn id="20" idx="0"/>
          </p:cNvCxnSpPr>
          <p:nvPr/>
        </p:nvCxnSpPr>
        <p:spPr>
          <a:xfrm rot="5400000" flipH="1" flipV="1">
            <a:off x="2055223" y="4016891"/>
            <a:ext cx="1817978" cy="3694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>
            <a:stCxn id="20" idx="6"/>
          </p:cNvCxnSpPr>
          <p:nvPr/>
        </p:nvCxnSpPr>
        <p:spPr>
          <a:xfrm flipH="1" flipV="1">
            <a:off x="2407132" y="3066078"/>
            <a:ext cx="627805" cy="804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flipH="1" flipV="1">
            <a:off x="2348679" y="2509325"/>
            <a:ext cx="1184" cy="577862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3135</TotalTime>
  <Words>10</Words>
  <Application>Microsoft Office PowerPoint</Application>
  <PresentationFormat>Произвольный</PresentationFormat>
  <Paragraphs>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Пользователь Windows</cp:lastModifiedBy>
  <cp:revision>233</cp:revision>
  <dcterms:created xsi:type="dcterms:W3CDTF">2019-03-13T06:22:54Z</dcterms:created>
  <dcterms:modified xsi:type="dcterms:W3CDTF">2023-02-18T13:11:44Z</dcterms:modified>
</cp:coreProperties>
</file>