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77" r:id="rId2"/>
    <p:sldId id="278" r:id="rId3"/>
    <p:sldId id="279" r:id="rId4"/>
    <p:sldId id="256" r:id="rId5"/>
    <p:sldId id="257" r:id="rId6"/>
    <p:sldId id="258" r:id="rId7"/>
    <p:sldId id="259" r:id="rId8"/>
    <p:sldId id="268" r:id="rId9"/>
    <p:sldId id="270" r:id="rId10"/>
    <p:sldId id="280" r:id="rId11"/>
    <p:sldId id="281" r:id="rId12"/>
    <p:sldId id="276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96" d="100"/>
          <a:sy n="96" d="100"/>
        </p:scale>
        <p:origin x="-1066" y="8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ACE75F-51E8-4ECB-A356-42AA9237E768}" type="datetimeFigureOut">
              <a:rPr lang="ru-RU" smtClean="0"/>
              <a:t>18.02.2023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3BAB67-50C4-4CAF-A94D-926565C88DF4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ACE75F-51E8-4ECB-A356-42AA9237E768}" type="datetimeFigureOut">
              <a:rPr lang="ru-RU" smtClean="0"/>
              <a:t>18.02.2023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3BAB67-50C4-4CAF-A94D-926565C88DF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ACE75F-51E8-4ECB-A356-42AA9237E768}" type="datetimeFigureOut">
              <a:rPr lang="ru-RU" smtClean="0"/>
              <a:t>18.02.2023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3BAB67-50C4-4CAF-A94D-926565C88DF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ACE75F-51E8-4ECB-A356-42AA9237E768}" type="datetimeFigureOut">
              <a:rPr lang="ru-RU" smtClean="0"/>
              <a:t>18.02.2023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3BAB67-50C4-4CAF-A94D-926565C88DF4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ACE75F-51E8-4ECB-A356-42AA9237E768}" type="datetimeFigureOut">
              <a:rPr lang="ru-RU" smtClean="0"/>
              <a:t>18.02.2023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3BAB67-50C4-4CAF-A94D-926565C88DF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ACE75F-51E8-4ECB-A356-42AA9237E768}" type="datetimeFigureOut">
              <a:rPr lang="ru-RU" smtClean="0"/>
              <a:t>18.02.2023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3BAB67-50C4-4CAF-A94D-926565C88DF4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ACE75F-51E8-4ECB-A356-42AA9237E768}" type="datetimeFigureOut">
              <a:rPr lang="ru-RU" smtClean="0"/>
              <a:t>18.02.2023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3BAB67-50C4-4CAF-A94D-926565C88DF4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ACE75F-51E8-4ECB-A356-42AA9237E768}" type="datetimeFigureOut">
              <a:rPr lang="ru-RU" smtClean="0"/>
              <a:t>18.02.2023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3BAB67-50C4-4CAF-A94D-926565C88DF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ACE75F-51E8-4ECB-A356-42AA9237E768}" type="datetimeFigureOut">
              <a:rPr lang="ru-RU" smtClean="0"/>
              <a:t>18.02.2023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3BAB67-50C4-4CAF-A94D-926565C88DF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ACE75F-51E8-4ECB-A356-42AA9237E768}" type="datetimeFigureOut">
              <a:rPr lang="ru-RU" smtClean="0"/>
              <a:t>18.02.2023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3BAB67-50C4-4CAF-A94D-926565C88DF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ACE75F-51E8-4ECB-A356-42AA9237E768}" type="datetimeFigureOut">
              <a:rPr lang="ru-RU" smtClean="0"/>
              <a:t>18.02.2023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3BAB67-50C4-4CAF-A94D-926565C88DF4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4DACE75F-51E8-4ECB-A356-42AA9237E768}" type="datetimeFigureOut">
              <a:rPr lang="ru-RU" smtClean="0"/>
              <a:t>18.02.2023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AC3BAB67-50C4-4CAF-A94D-926565C88DF4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1982946"/>
            <a:ext cx="770485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Использование методик оздоровления старших дошкольников в режимных моментах</a:t>
            </a:r>
            <a:endParaRPr lang="ru-RU" sz="36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23528" y="260648"/>
            <a:ext cx="835292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МБОУ СОШ №</a:t>
            </a:r>
            <a:r>
              <a:rPr lang="ru-RU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30</a:t>
            </a:r>
          </a:p>
          <a:p>
            <a:pPr algn="ctr"/>
            <a:r>
              <a:rPr lang="ru-RU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структурное подразделение – детский сад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707904" y="4235936"/>
            <a:ext cx="496855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/>
              <a:t> </a:t>
            </a:r>
            <a:r>
              <a:rPr lang="ru-RU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Выполнили: воспитатель </a:t>
            </a:r>
            <a:r>
              <a:rPr lang="en-US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КК</a:t>
            </a:r>
          </a:p>
          <a:p>
            <a:r>
              <a:rPr lang="ru-RU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              </a:t>
            </a:r>
            <a:r>
              <a:rPr lang="ru-RU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Хачатурова</a:t>
            </a:r>
            <a:r>
              <a:rPr lang="ru-RU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Ирина Александровна</a:t>
            </a:r>
            <a:endParaRPr lang="ru-RU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 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668538" y="5805264"/>
            <a:ext cx="171515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Воронеж 2021г.</a:t>
            </a:r>
          </a:p>
        </p:txBody>
      </p:sp>
    </p:spTree>
    <p:extLst>
      <p:ext uri="{BB962C8B-B14F-4D97-AF65-F5344CB8AC3E}">
        <p14:creationId xmlns:p14="http://schemas.microsoft.com/office/powerpoint/2010/main" val="3069850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91680" y="260647"/>
            <a:ext cx="606948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Артикуляционная гимнастика</a:t>
            </a:r>
            <a:endParaRPr lang="ru-RU" sz="36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51520" y="906978"/>
            <a:ext cx="856895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Целью артикуляционной гимнастики является выработка правильных, полноценных движений артикуляционных органов, необходимых для правильного произношения звуков, и объединения простых движений в сложные – артикуляционные уклады различных фонем.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0" name="Picture 2" descr="https://sun9-49.userapi.com/impg/_JmhYMNB3yPdgcq2DFVirg7gDvWSaRe2r9kx2A/2MVuC161sIY.jpg?size=1599x1200&amp;quality=96&amp;sign=36baf6dd73b6031969b6649e48953f68&amp;type=album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83668" y="2098381"/>
            <a:ext cx="5904656" cy="443126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87728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91680" y="260647"/>
            <a:ext cx="477669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Зрительная гимнастика</a:t>
            </a:r>
            <a:endParaRPr lang="ru-RU" sz="36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51520" y="906978"/>
            <a:ext cx="856895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Цель гимнастики для глаз  - профилактика нарушений зрения дошкольников. Гимнастика для глаз благотворно влияет на работоспособность зрительного анализатора и всего организма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 descr="https://sun9-28.userapi.com/impg/h9pxC5kTu8Pux4Yt_0nv5AOuFgTiIJW_AAfHLA/lKS3FMx1aTY.jpg?size=1599x1200&amp;quality=96&amp;sign=4b36b31a349abcd01d7c454b62c32fe6&amp;type=album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31640" y="1835055"/>
            <a:ext cx="6264696" cy="470146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87728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051720" y="2420887"/>
            <a:ext cx="5501186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44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73858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755576" y="908720"/>
            <a:ext cx="7704856" cy="5688632"/>
          </a:xfrm>
        </p:spPr>
        <p:txBody>
          <a:bodyPr>
            <a:normAutofit/>
          </a:bodyPr>
          <a:lstStyle/>
          <a:p>
            <a:pPr algn="just"/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Цель работы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: сохранение и укрепление здоровья детей с учетом их индивидуальных способностей и возможностей, у воспитанников культуры здоровья путем внедрения в режимные моменты методик оздоровления.</a:t>
            </a:r>
          </a:p>
          <a:p>
            <a:pPr algn="just"/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Одна из основных задач в дошкольном образовании–всестороннее физическое развитие воспитанников и создание оптимальных условий для этого, а также формирование </a:t>
            </a:r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знаний, умений и навыков, которые необходимы для сохранения и укрепления 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здоровья</a:t>
            </a:r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Это достигается внедрением в практику различных методик оздоровления дошкольников и формированием у детей потребности в здоровом образе жизни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marL="45720" indent="0">
              <a:buNone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67702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11560" y="620688"/>
            <a:ext cx="7632848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Физическое воспитание в нашем дошкольном учреждении осуществляется не только на образовательной деятельности по физической культуре, но и ежедневно в режимных моментах. Регулярно в течение дня проводится несколько форм оздоровления дошкольников таких как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утренняя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гимнастика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физкультминутка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подвижные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игры , физические упражнения на прогулке</a:t>
            </a:r>
          </a:p>
          <a:p>
            <a:pPr marL="285750" indent="-285750" algn="just">
              <a:buFontTx/>
              <a:buChar char="-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гимнастика пробуждения</a:t>
            </a:r>
          </a:p>
          <a:p>
            <a:pPr marL="285750" indent="-285750" algn="just">
              <a:buFontTx/>
              <a:buChar char="-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закаливающие процедуры </a:t>
            </a:r>
          </a:p>
          <a:p>
            <a:pPr marL="285750" indent="-285750" algn="just">
              <a:buFontTx/>
              <a:buChar char="-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самомассаж</a:t>
            </a:r>
          </a:p>
          <a:p>
            <a:pPr marL="285750" indent="-285750" algn="just">
              <a:buFontTx/>
              <a:buChar char="-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дыхательная гимнастика</a:t>
            </a:r>
          </a:p>
          <a:p>
            <a:pPr marL="285750" indent="-285750" algn="just">
              <a:buFontTx/>
              <a:buChar char="-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пальчиковая гимнастика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   артикуляционная гимнастика </a:t>
            </a:r>
          </a:p>
          <a:p>
            <a:pPr marL="285750" indent="-285750" algn="just">
              <a:buFontTx/>
              <a:buChar char="-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гимнастика для глаз</a:t>
            </a:r>
          </a:p>
          <a:p>
            <a:pPr marL="285750" indent="-285750" algn="just">
              <a:buFontTx/>
              <a:buChar char="-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амостоятельная двигательная деятельность детей.</a:t>
            </a:r>
          </a:p>
          <a:p>
            <a:pPr marL="285750" indent="-285750" algn="just">
              <a:buFontTx/>
              <a:buChar char="-"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 algn="just">
              <a:buFontTx/>
              <a:buChar char="-"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Рассмотрим подробнее использование некоторых из этих методик.</a:t>
            </a:r>
          </a:p>
        </p:txBody>
      </p:sp>
    </p:spTree>
    <p:extLst>
      <p:ext uri="{BB962C8B-B14F-4D97-AF65-F5344CB8AC3E}">
        <p14:creationId xmlns:p14="http://schemas.microsoft.com/office/powerpoint/2010/main" val="506850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259632" y="188640"/>
            <a:ext cx="64087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</a:t>
            </a:r>
            <a:r>
              <a:rPr lang="ru-RU" sz="36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Утренняя гимнастика</a:t>
            </a:r>
            <a:endParaRPr lang="ru-RU" sz="36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04705" y="908720"/>
            <a:ext cx="871296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Утренняя гимнастика  - это постепенное введение организма в благоприятную двигательную активность.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https://sun9-27.userapi.com/impg/c855028/v855028134/1861b6/R24LAMyDn-I.jpg?size=1620x2160&amp;quality=96&amp;sign=7ea53a34b87ffa04433813a6baea7046&amp;type=album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05065" y="1524787"/>
            <a:ext cx="3600400" cy="480053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78807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907704" y="188640"/>
            <a:ext cx="495833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Физкультминутка</a:t>
            </a:r>
            <a:endParaRPr lang="ru-RU" sz="32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467544" y="834971"/>
            <a:ext cx="828092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Кратковременные физические упражнения в перерыве между занятиями, а так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жк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в процессе занятий, требующих интеллектуального напряжения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https://sun9-13.userapi.com/impg/RismAWnUKnfc2hbhdgGu9sPsMug7adg_VCO9OA/LF1CCqpC1NU.jpg?size=1152x864&amp;quality=96&amp;sign=7331b1394117fbbf481724fb3acb0438&amp;type=album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4751" y="1515541"/>
            <a:ext cx="6684235" cy="501317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26568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259632" y="188640"/>
            <a:ext cx="60515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Подвижные игры на прогулке</a:t>
            </a:r>
            <a:endParaRPr lang="ru-RU" sz="36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323528" y="860323"/>
            <a:ext cx="856895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Подвижные игры – сложная двигательная, эмоционально окрашенная деятельность. Подвижные игры служат методом совершенствования уже освоенных детьми двигательных навыков и воспитание физических качеств.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https://sun9-73.userapi.com/impf/c855436/v855436802/115641/GkvDqjgE92o.jpg?size=2560x1920&amp;quality=96&amp;sign=7cd78389e9cf35371166b0c62c7b4727&amp;type=album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5528" y="1832851"/>
            <a:ext cx="3959867" cy="296990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sun9-82.userapi.com/impg/_3SHNj3sx1r0ya5TIgkONg-spw9_6A4bYgURcQ/TrllLkDtPkA.jpg?size=1280x960&amp;quality=96&amp;sign=2be0c032015e238d9dfe63b69acfdffb&amp;type=album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08004" y="3501008"/>
            <a:ext cx="4212468" cy="315935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86480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051720" y="332655"/>
            <a:ext cx="523399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Гимнастика пробуждения</a:t>
            </a:r>
            <a:endParaRPr lang="ru-RU" sz="36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51520" y="1012290"/>
            <a:ext cx="864096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После дневного сна важно поднять настроение и мышечный тонус  у каждого ребенка, а так же  позаботиться о профилактике нарушений осанки и стопы.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https://sun9-20.userapi.com/impg/jRcawK5wfdCtZ5sR9WS1maGBFQxxAfxtkq0PuQ/PS-kER_XMWk.jpg?size=1280x960&amp;quality=96&amp;sign=871d733dee26a42e6f08902fe0dcc67a&amp;type=album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9730" y="1658621"/>
            <a:ext cx="4399592" cy="329969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s://sun9-63.userapi.com/impg/rQah2C0E2MJNMYtR40aWLIJw6sg4HLNHmPCQuw/xt7IaiNgZi0.jpg?size=1280x960&amp;quality=96&amp;sign=e287f54b731619fa723b4c1ee4feffde&amp;type=album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02629" y="3429000"/>
            <a:ext cx="4301327" cy="322599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95800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691680" y="377528"/>
            <a:ext cx="511133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Дыхательная гимнастика</a:t>
            </a:r>
            <a:endParaRPr lang="ru-RU" sz="36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539552" y="1023859"/>
            <a:ext cx="828092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Дыхание -  один из важнейших физиологических процессов. От дыхания во многом зависят здоровье человека, его физическая и умственная деятельность, работоспособность и выносливость.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https://sun9-66.userapi.com/impg/-Ls5st8Tu9bOMcM8GD2XzDT1hMqCrePIAF4XiQ/8yt6JB6mHwE.jpg?size=1200x1600&amp;quality=96&amp;sign=77d084dd0366cc6178068177fe5255a1&amp;type=album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576" y="2090707"/>
            <a:ext cx="3240360" cy="432048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sun9-39.userapi.com/impg/6BpxV3p6Raej9-ZQOQ9tk0wJJ9NAHaezJv0wjQ/jeXUqXXJFxM.jpg?size=1200x1600&amp;quality=96&amp;sign=cbbee90136882969a02ff3c482fec052&amp;type=album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32040" y="2090707"/>
            <a:ext cx="3240360" cy="432048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56676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91680" y="260647"/>
            <a:ext cx="504465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Пальчиковая гимнастика</a:t>
            </a:r>
            <a:endParaRPr lang="ru-RU" sz="36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51520" y="906978"/>
            <a:ext cx="856895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Интенсивное воздействие на кончики пальцев стимулирует прилив крови к рукам, развивает мелкую моторику, речь. Повышает функциональную деятельность головного мозга, тонизирует весь организм.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 descr="https://sun9-61.userapi.com/impg/i8Z3gjTh_y-GDYDcGKBRNUHsR610mPAMx_kUkA/coVm5HhDrbc.jpg?size=1599x1200&amp;quality=96&amp;sign=ef2de68386ad6b54b7aff57d8e24bdaa&amp;type=album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35996" y="3373768"/>
            <a:ext cx="4320480" cy="324238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https://sun9-24.userapi.com/impg/mNftp6fAzZ_W9CtUI1aDA7X_IXLOlXxSgMjgwQ/TralSN56D3g.jpg?size=1599x1200&amp;quality=96&amp;sign=7c4da42c13bef30789a85e3cfe9b5545&amp;type=album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1833635"/>
            <a:ext cx="4104456" cy="308026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43532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598</TotalTime>
  <Words>392</Words>
  <Application>Microsoft Office PowerPoint</Application>
  <PresentationFormat>Экран (4:3)</PresentationFormat>
  <Paragraphs>41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Воздушный 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M</dc:creator>
  <cp:lastModifiedBy>1</cp:lastModifiedBy>
  <cp:revision>63</cp:revision>
  <dcterms:created xsi:type="dcterms:W3CDTF">2021-10-26T13:09:52Z</dcterms:created>
  <dcterms:modified xsi:type="dcterms:W3CDTF">2023-02-18T19:59:35Z</dcterms:modified>
</cp:coreProperties>
</file>